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4048" y="2051750"/>
            <a:ext cx="8227656" cy="6318544"/>
          </a:xfrm>
          <a:custGeom>
            <a:avLst/>
            <a:gdLst/>
            <a:ahLst/>
            <a:cxnLst/>
            <a:rect l="l" t="t" r="r" b="b"/>
            <a:pathLst>
              <a:path w="8227656" h="6318544">
                <a:moveTo>
                  <a:pt x="0" y="0"/>
                </a:moveTo>
                <a:lnTo>
                  <a:pt x="8227656" y="0"/>
                </a:lnTo>
                <a:lnTo>
                  <a:pt x="8227656" y="6318544"/>
                </a:lnTo>
                <a:lnTo>
                  <a:pt x="0" y="63185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947919" y="6973271"/>
            <a:ext cx="2168319" cy="115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73"/>
              </a:lnSpc>
              <a:spcBef>
                <a:spcPct val="0"/>
              </a:spcBef>
            </a:pPr>
            <a:r>
              <a:rPr lang="en-US" sz="6838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A-BT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88854" y="8173719"/>
            <a:ext cx="6927383" cy="754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6160"/>
              </a:lnSpc>
              <a:spcBef>
                <a:spcPct val="0"/>
              </a:spcBef>
            </a:pPr>
            <a:r>
              <a:rPr lang="en-US" sz="4400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Braid Twist Machine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9084" y="9547784"/>
            <a:ext cx="8097216" cy="36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Can process different types of wires braids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920" y="10041273"/>
            <a:ext cx="8888380" cy="36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No need to adjustment set up when changing wires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920" y="10534761"/>
            <a:ext cx="8888380" cy="731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Mechanical structure is simple and convenient, highly flexible when using different cross sections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2957" y="11962895"/>
            <a:ext cx="4831794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6B3E46DA-E270-C605-8B4F-9722305E4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177589"/>
              </p:ext>
            </p:extLst>
          </p:nvPr>
        </p:nvGraphicFramePr>
        <p:xfrm>
          <a:off x="753102" y="12573000"/>
          <a:ext cx="8888380" cy="4550576"/>
        </p:xfrm>
        <a:graphic>
          <a:graphicData uri="http://schemas.openxmlformats.org/drawingml/2006/table">
            <a:tbl>
              <a:tblPr firstRow="1" firstCol="1"/>
              <a:tblGrid>
                <a:gridCol w="2637798">
                  <a:extLst>
                    <a:ext uri="{9D8B030D-6E8A-4147-A177-3AD203B41FA5}">
                      <a16:colId xmlns:a16="http://schemas.microsoft.com/office/drawing/2014/main" val="1664251672"/>
                    </a:ext>
                  </a:extLst>
                </a:gridCol>
                <a:gridCol w="6250582">
                  <a:extLst>
                    <a:ext uri="{9D8B030D-6E8A-4147-A177-3AD203B41FA5}">
                      <a16:colId xmlns:a16="http://schemas.microsoft.com/office/drawing/2014/main" val="218325728"/>
                    </a:ext>
                  </a:extLst>
                </a:gridCol>
              </a:tblGrid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Jaw Open Distance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Minimum 0.5mm; Maximum 20mm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163719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Twisting Speed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Adjustable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514584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Twisting Direction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Adjustable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750062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Twisting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Adjustable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5882220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3 sec. (Depend on wire braid and operator)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121810"/>
                  </a:ext>
                </a:extLst>
              </a:tr>
              <a:tr h="583152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Twisting</a:t>
                      </a: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 5mm to 350mm can be adjusted accurately, over 350mm can be set approximately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999635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Production Rate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than 1000pcs/hour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015250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Twist Clamp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Two clamps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880336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Trigger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</a:t>
                      </a: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pedal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9872877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Air Supply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0.5~0.7Mpa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540335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Supply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AC220~240V,50~60Hz, Fuses 3.1 5A,300VA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567885"/>
                  </a:ext>
                </a:extLst>
              </a:tr>
              <a:tr h="2934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(LxWxH)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 x 27 x 19 cm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336024"/>
                  </a:ext>
                </a:extLst>
              </a:tr>
              <a:tr h="739650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 Kg 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563051"/>
                  </a:ext>
                </a:extLst>
              </a:tr>
            </a:tbl>
          </a:graphicData>
        </a:graphic>
      </p:graphicFrame>
      <p:pic>
        <p:nvPicPr>
          <p:cNvPr id="12" name="Imagem 11">
            <a:extLst>
              <a:ext uri="{FF2B5EF4-FFF2-40B4-BE49-F238E27FC236}">
                <a16:creationId xmlns:a16="http://schemas.microsoft.com/office/drawing/2014/main" id="{B9E2A48B-28B8-9E2D-58D0-FFFDB82C1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0" y="813154"/>
            <a:ext cx="4497982" cy="12867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127</Words>
  <Application>Microsoft Office PowerPoint</Application>
  <PresentationFormat>Personalizados</PresentationFormat>
  <Paragraphs>32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cp:lastPrinted>2024-08-27T13:46:16Z</cp:lastPrinted>
  <dcterms:created xsi:type="dcterms:W3CDTF">2006-08-16T00:00:00Z</dcterms:created>
  <dcterms:modified xsi:type="dcterms:W3CDTF">2024-08-27T13:46:20Z</dcterms:modified>
  <dc:identifier>DAGLt9S5Na8</dc:identifier>
</cp:coreProperties>
</file>