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1" d="100"/>
          <a:sy n="21" d="100"/>
        </p:scale>
        <p:origin x="39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96834" y="0"/>
            <a:ext cx="1676627" cy="1621930"/>
            <a:chOff x="0" y="0"/>
            <a:chExt cx="441581" cy="4271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581" cy="427175"/>
            </a:xfrm>
            <a:custGeom>
              <a:avLst/>
              <a:gdLst/>
              <a:ahLst/>
              <a:cxnLst/>
              <a:rect l="l" t="t" r="r" b="b"/>
              <a:pathLst>
                <a:path w="441581" h="427175">
                  <a:moveTo>
                    <a:pt x="0" y="0"/>
                  </a:moveTo>
                  <a:lnTo>
                    <a:pt x="441581" y="0"/>
                  </a:lnTo>
                  <a:lnTo>
                    <a:pt x="441581" y="427175"/>
                  </a:lnTo>
                  <a:lnTo>
                    <a:pt x="0" y="427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41581" cy="522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640369"/>
            <a:ext cx="7986435" cy="5507172"/>
          </a:xfrm>
          <a:custGeom>
            <a:avLst/>
            <a:gdLst/>
            <a:ahLst/>
            <a:cxnLst/>
            <a:rect l="l" t="t" r="r" b="b"/>
            <a:pathLst>
              <a:path w="7986435" h="5507172">
                <a:moveTo>
                  <a:pt x="0" y="0"/>
                </a:moveTo>
                <a:lnTo>
                  <a:pt x="7986435" y="0"/>
                </a:lnTo>
                <a:lnTo>
                  <a:pt x="7986435" y="5507173"/>
                </a:lnTo>
                <a:lnTo>
                  <a:pt x="0" y="5507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72579" y="12657979"/>
            <a:ext cx="9491260" cy="5201299"/>
          </a:xfrm>
          <a:custGeom>
            <a:avLst/>
            <a:gdLst/>
            <a:ahLst/>
            <a:cxnLst/>
            <a:rect l="l" t="t" r="r" b="b"/>
            <a:pathLst>
              <a:path w="9491260" h="5201299">
                <a:moveTo>
                  <a:pt x="0" y="0"/>
                </a:moveTo>
                <a:lnTo>
                  <a:pt x="9491260" y="0"/>
                </a:lnTo>
                <a:lnTo>
                  <a:pt x="9491260" y="5201299"/>
                </a:lnTo>
                <a:lnTo>
                  <a:pt x="0" y="5201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 dirty="0"/>
          </a:p>
        </p:txBody>
      </p:sp>
      <p:sp>
        <p:nvSpPr>
          <p:cNvPr id="8" name="TextBox 8"/>
          <p:cNvSpPr txBox="1"/>
          <p:nvPr/>
        </p:nvSpPr>
        <p:spPr>
          <a:xfrm>
            <a:off x="7200901" y="7310639"/>
            <a:ext cx="2866200" cy="1143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433"/>
              </a:lnSpc>
              <a:spcBef>
                <a:spcPct val="0"/>
              </a:spcBef>
            </a:pPr>
            <a:r>
              <a:rPr lang="en-US" sz="6738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A1525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4024" y="8609624"/>
            <a:ext cx="7139982" cy="75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160"/>
              </a:lnSpc>
              <a:spcBef>
                <a:spcPct val="0"/>
              </a:spcBef>
            </a:pPr>
            <a:r>
              <a:rPr lang="en-US" sz="44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Braid Brushing Machine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303" y="10259497"/>
            <a:ext cx="8778997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4457" lvl="1" indent="-242228" algn="l">
              <a:lnSpc>
                <a:spcPts val="3141"/>
              </a:lnSpc>
              <a:spcBef>
                <a:spcPct val="0"/>
              </a:spcBef>
              <a:buFont typeface="Arial"/>
              <a:buChar char="•"/>
            </a:pPr>
            <a:r>
              <a:rPr lang="en-US" sz="2243" u="none" strike="noStrike" spc="228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Demerge braid from various cables diameters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9303" y="10794301"/>
            <a:ext cx="8778997" cy="774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4457" lvl="1" indent="-242228" algn="l">
              <a:lnSpc>
                <a:spcPts val="3141"/>
              </a:lnSpc>
              <a:spcBef>
                <a:spcPct val="0"/>
              </a:spcBef>
              <a:buFont typeface="Arial"/>
              <a:buChar char="•"/>
            </a:pPr>
            <a:r>
              <a:rPr lang="en-US" sz="2243" u="none" strike="noStrike" spc="228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Only adjust the rotary speed and width when change wire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9303" y="9823943"/>
            <a:ext cx="8778997" cy="377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4457" lvl="1" indent="-242228" algn="l">
              <a:lnSpc>
                <a:spcPts val="3141"/>
              </a:lnSpc>
              <a:spcBef>
                <a:spcPct val="0"/>
              </a:spcBef>
              <a:buFont typeface="Arial"/>
              <a:buChar char="•"/>
            </a:pPr>
            <a:r>
              <a:rPr lang="en-US" sz="2243" u="none" strike="noStrike" spc="228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Simple, safe and easy operation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6984" y="12012643"/>
            <a:ext cx="5466477" cy="384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9D08940-6E14-17A4-807E-278EB9618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659" y="1038428"/>
            <a:ext cx="4686441" cy="13407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28</Words>
  <Application>Microsoft Office PowerPoint</Application>
  <PresentationFormat>Personalizados</PresentationFormat>
  <Paragraphs>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Open Sans Bold</vt:lpstr>
      <vt:lpstr>Garet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Story de Instagram Catálogo de Produto Sabonete Artesanal Delicado</dc:title>
  <cp:lastModifiedBy>João Souto</cp:lastModifiedBy>
  <cp:revision>4</cp:revision>
  <cp:lastPrinted>2024-08-27T13:37:45Z</cp:lastPrinted>
  <dcterms:created xsi:type="dcterms:W3CDTF">2006-08-16T00:00:00Z</dcterms:created>
  <dcterms:modified xsi:type="dcterms:W3CDTF">2024-08-27T13:38:24Z</dcterms:modified>
  <dc:identifier>DAGOnLbP9uY</dc:identifier>
</cp:coreProperties>
</file>