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96834" y="0"/>
            <a:ext cx="1676627" cy="1621930"/>
            <a:chOff x="0" y="0"/>
            <a:chExt cx="441581" cy="4271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1581" cy="427175"/>
            </a:xfrm>
            <a:custGeom>
              <a:avLst/>
              <a:gdLst/>
              <a:ahLst/>
              <a:cxnLst/>
              <a:rect l="l" t="t" r="r" b="b"/>
              <a:pathLst>
                <a:path w="441581" h="427175">
                  <a:moveTo>
                    <a:pt x="0" y="0"/>
                  </a:moveTo>
                  <a:lnTo>
                    <a:pt x="441581" y="0"/>
                  </a:lnTo>
                  <a:lnTo>
                    <a:pt x="441581" y="427175"/>
                  </a:lnTo>
                  <a:lnTo>
                    <a:pt x="0" y="4271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41581" cy="522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10707"/>
            <a:ext cx="8832310" cy="6095703"/>
          </a:xfrm>
          <a:custGeom>
            <a:avLst/>
            <a:gdLst/>
            <a:ahLst/>
            <a:cxnLst/>
            <a:rect l="l" t="t" r="r" b="b"/>
            <a:pathLst>
              <a:path w="8832310" h="6095703">
                <a:moveTo>
                  <a:pt x="0" y="0"/>
                </a:moveTo>
                <a:lnTo>
                  <a:pt x="8832310" y="0"/>
                </a:lnTo>
                <a:lnTo>
                  <a:pt x="8832310" y="6095703"/>
                </a:lnTo>
                <a:lnTo>
                  <a:pt x="0" y="6095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10551" y="13025112"/>
            <a:ext cx="8835649" cy="4842018"/>
          </a:xfrm>
          <a:custGeom>
            <a:avLst/>
            <a:gdLst/>
            <a:ahLst/>
            <a:cxnLst/>
            <a:rect l="l" t="t" r="r" b="b"/>
            <a:pathLst>
              <a:path w="8835649" h="4842018">
                <a:moveTo>
                  <a:pt x="0" y="0"/>
                </a:moveTo>
                <a:lnTo>
                  <a:pt x="8835649" y="0"/>
                </a:lnTo>
                <a:lnTo>
                  <a:pt x="8835649" y="4842018"/>
                </a:lnTo>
                <a:lnTo>
                  <a:pt x="0" y="4842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881906" y="7663111"/>
            <a:ext cx="3222514" cy="1143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433"/>
              </a:lnSpc>
              <a:spcBef>
                <a:spcPct val="0"/>
              </a:spcBef>
            </a:pPr>
            <a:r>
              <a:rPr lang="en-US" sz="67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A7025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8127" y="10803490"/>
            <a:ext cx="9238074" cy="408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9790" lvl="1" indent="-254895" algn="l">
              <a:lnSpc>
                <a:spcPts val="3305"/>
              </a:lnSpc>
              <a:spcBef>
                <a:spcPct val="0"/>
              </a:spcBef>
              <a:buFont typeface="Arial"/>
              <a:buChar char="•"/>
            </a:pPr>
            <a:r>
              <a:rPr lang="en-US" sz="2361" u="none" strike="noStrike" spc="240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Demerge braids for various cable diameters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8127" y="11385227"/>
            <a:ext cx="9238074" cy="82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9790" lvl="1" indent="-254895" algn="l">
              <a:lnSpc>
                <a:spcPts val="3305"/>
              </a:lnSpc>
              <a:spcBef>
                <a:spcPct val="0"/>
              </a:spcBef>
              <a:buFont typeface="Arial"/>
              <a:buChar char="•"/>
            </a:pPr>
            <a:r>
              <a:rPr lang="en-US" sz="2361" u="none" strike="noStrike" spc="240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Only adjust the rotary speed and width when change wire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8127" y="10304577"/>
            <a:ext cx="9238074" cy="405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9790" lvl="1" indent="-254895" algn="l">
              <a:lnSpc>
                <a:spcPts val="3305"/>
              </a:lnSpc>
              <a:spcBef>
                <a:spcPct val="0"/>
              </a:spcBef>
              <a:buFont typeface="Arial"/>
              <a:buChar char="•"/>
            </a:pPr>
            <a:r>
              <a:rPr lang="en-US" sz="2361" u="none" strike="noStrike" spc="24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Simple, safe and easy operation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4970" y="8985008"/>
            <a:ext cx="7759449" cy="754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6160"/>
              </a:lnSpc>
              <a:spcBef>
                <a:spcPct val="0"/>
              </a:spcBef>
            </a:pPr>
            <a:r>
              <a:rPr lang="en-US" sz="4400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Braids Brushing Machine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9344" y="12437767"/>
            <a:ext cx="5034117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A38B597-EAE3-E2F2-84CE-9DFE225A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938037"/>
            <a:ext cx="4402700" cy="12595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</Words>
  <Application>Microsoft Office PowerPoint</Application>
  <PresentationFormat>Personalizados</PresentationFormat>
  <Paragraphs>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Garet</vt:lpstr>
      <vt:lpstr>Arial</vt:lpstr>
      <vt:lpstr>Calibri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4</cp:revision>
  <cp:lastPrinted>2024-08-27T13:45:39Z</cp:lastPrinted>
  <dcterms:created xsi:type="dcterms:W3CDTF">2006-08-16T00:00:00Z</dcterms:created>
  <dcterms:modified xsi:type="dcterms:W3CDTF">2024-08-27T13:46:23Z</dcterms:modified>
  <dc:identifier>DAGLt9S5Na8</dc:identifier>
</cp:coreProperties>
</file>