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3346" y="1966529"/>
            <a:ext cx="5345954" cy="6743771"/>
          </a:xfrm>
          <a:custGeom>
            <a:avLst/>
            <a:gdLst/>
            <a:ahLst/>
            <a:cxnLst/>
            <a:rect l="l" t="t" r="r" b="b"/>
            <a:pathLst>
              <a:path w="5345954" h="6743771">
                <a:moveTo>
                  <a:pt x="0" y="0"/>
                </a:moveTo>
                <a:lnTo>
                  <a:pt x="5345954" y="0"/>
                </a:lnTo>
                <a:lnTo>
                  <a:pt x="5345954" y="6743770"/>
                </a:lnTo>
                <a:lnTo>
                  <a:pt x="0" y="6743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753100" y="6126558"/>
            <a:ext cx="4339091" cy="1185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ACS1590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23565" y="7407503"/>
            <a:ext cx="6868626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Semiautomatic Coaxial Cable Stripping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3643" y="9529449"/>
            <a:ext cx="8216057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Programmable for each step of each program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0100" y="10114473"/>
            <a:ext cx="8194154" cy="36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Password protecting with different user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5546" y="10699497"/>
            <a:ext cx="8194154" cy="73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Able to strip very thin and tough insulations due to the unique 4 blade concept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6300" y="11808049"/>
            <a:ext cx="5018914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16E154FB-D7A4-7F34-D651-9CA9CCB04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492948"/>
              </p:ext>
            </p:extLst>
          </p:nvPr>
        </p:nvGraphicFramePr>
        <p:xfrm>
          <a:off x="800100" y="12240870"/>
          <a:ext cx="8839200" cy="5056534"/>
        </p:xfrm>
        <a:graphic>
          <a:graphicData uri="http://schemas.openxmlformats.org/drawingml/2006/table">
            <a:tbl>
              <a:tblPr firstRow="1" firstCol="1"/>
              <a:tblGrid>
                <a:gridCol w="3155060">
                  <a:extLst>
                    <a:ext uri="{9D8B030D-6E8A-4147-A177-3AD203B41FA5}">
                      <a16:colId xmlns:a16="http://schemas.microsoft.com/office/drawing/2014/main" val="3529334016"/>
                    </a:ext>
                  </a:extLst>
                </a:gridCol>
                <a:gridCol w="5684140">
                  <a:extLst>
                    <a:ext uri="{9D8B030D-6E8A-4147-A177-3AD203B41FA5}">
                      <a16:colId xmlns:a16="http://schemas.microsoft.com/office/drawing/2014/main" val="3341824188"/>
                    </a:ext>
                  </a:extLst>
                </a:gridCol>
              </a:tblGrid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Cable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858600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Diameter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682273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Stripping Length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97809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57052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Stripping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594059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than 4.5 seconds (Depend on cable type and program)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0789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Production Rate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550-600Pcs/hour (Depend on cable type and program)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36409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Blades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777231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Capacity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programs with 9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44994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Trigger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 pedal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598482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AC220~240V,50~60Hz, Fuses 5A 400VA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219758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Noise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&lt;75 dBA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38999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(LxWxH)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725x248x 385 mm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485726"/>
                  </a:ext>
                </a:extLst>
              </a:tr>
              <a:tr h="3611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 Kg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217974"/>
                  </a:ext>
                </a:extLst>
              </a:tr>
            </a:tbl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7AF97DF6-BB0D-9B16-E11A-5948D2870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499632"/>
            <a:ext cx="4833200" cy="13826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120</Words>
  <Application>Microsoft Office PowerPoint</Application>
  <PresentationFormat>Personalizados</PresentationFormat>
  <Paragraphs>34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5</cp:revision>
  <cp:lastPrinted>2024-08-27T13:46:52Z</cp:lastPrinted>
  <dcterms:created xsi:type="dcterms:W3CDTF">2006-08-16T00:00:00Z</dcterms:created>
  <dcterms:modified xsi:type="dcterms:W3CDTF">2024-08-27T13:46:55Z</dcterms:modified>
  <dc:identifier>DAGLt9S5Na8</dc:identifier>
</cp:coreProperties>
</file>