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0287000" cy="18288000"/>
  <p:notesSz cx="7104063" cy="10234613"/>
  <p:embeddedFontLst>
    <p:embeddedFont>
      <p:font typeface="Garet" panose="020B0604020202020204" charset="0"/>
      <p:regular r:id="rId3"/>
    </p:embeddedFont>
    <p:embeddedFont>
      <p:font typeface="Open Sans Bold" panose="020B0604020202020204" charset="0"/>
      <p:regular r:id="rId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0" d="100"/>
          <a:sy n="40" d="100"/>
        </p:scale>
        <p:origin x="3510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65555" y="1934259"/>
            <a:ext cx="5487545" cy="7046082"/>
          </a:xfrm>
          <a:custGeom>
            <a:avLst/>
            <a:gdLst/>
            <a:ahLst/>
            <a:cxnLst/>
            <a:rect l="l" t="t" r="r" b="b"/>
            <a:pathLst>
              <a:path w="5487545" h="7046082">
                <a:moveTo>
                  <a:pt x="0" y="0"/>
                </a:moveTo>
                <a:lnTo>
                  <a:pt x="5487544" y="0"/>
                </a:lnTo>
                <a:lnTo>
                  <a:pt x="5487544" y="7046082"/>
                </a:lnTo>
                <a:lnTo>
                  <a:pt x="0" y="70460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6435055" y="6630076"/>
            <a:ext cx="3613733" cy="11597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573"/>
              </a:lnSpc>
              <a:spcBef>
                <a:spcPct val="0"/>
              </a:spcBef>
            </a:pPr>
            <a:r>
              <a:rPr lang="en-US" sz="6838" u="none" strike="noStrike">
                <a:solidFill>
                  <a:srgbClr val="0C7D8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ACS2515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588727" y="7873050"/>
            <a:ext cx="6433551" cy="2262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6020"/>
              </a:lnSpc>
              <a:spcBef>
                <a:spcPct val="0"/>
              </a:spcBef>
            </a:pPr>
            <a:r>
              <a:rPr lang="en-US" sz="4300" u="none" strike="noStrike">
                <a:solidFill>
                  <a:srgbClr val="0C7D8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Semiautomatic Coaxial Cable Stripping Machine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34475" y="10298026"/>
            <a:ext cx="8216057" cy="3891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71" lvl="1" indent="-248285" algn="l">
              <a:lnSpc>
                <a:spcPts val="3220"/>
              </a:lnSpc>
              <a:spcBef>
                <a:spcPct val="0"/>
              </a:spcBef>
              <a:buFont typeface="Arial"/>
              <a:buChar char="•"/>
            </a:pPr>
            <a:r>
              <a:rPr lang="en-US" sz="2300" u="none" strike="noStrike" spc="234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3D graphical interface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34475" y="10779298"/>
            <a:ext cx="8216057" cy="3891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71" lvl="1" indent="-248285" algn="l">
              <a:lnSpc>
                <a:spcPts val="3220"/>
              </a:lnSpc>
              <a:spcBef>
                <a:spcPct val="0"/>
              </a:spcBef>
              <a:buFont typeface="Arial"/>
              <a:buChar char="•"/>
            </a:pPr>
            <a:r>
              <a:rPr lang="en-US" sz="2300" u="none" strike="noStrike" spc="234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Bar code scanning function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34475" y="9816754"/>
            <a:ext cx="8216057" cy="3891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71" lvl="1" indent="-248285" algn="l">
              <a:lnSpc>
                <a:spcPts val="3220"/>
              </a:lnSpc>
              <a:spcBef>
                <a:spcPct val="0"/>
              </a:spcBef>
              <a:buFont typeface="Arial"/>
              <a:buChar char="•"/>
            </a:pPr>
            <a:r>
              <a:rPr lang="en-US" sz="2300" u="none" strike="noStrike" spc="234">
                <a:solidFill>
                  <a:srgbClr val="BEB753"/>
                </a:solidFill>
                <a:latin typeface="Garet"/>
                <a:ea typeface="Garet"/>
                <a:cs typeface="Garet"/>
                <a:sym typeface="Garet"/>
              </a:rPr>
              <a:t>Fully programmable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47700" y="11502651"/>
            <a:ext cx="4982087" cy="3839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sz="2300" dirty="0">
                <a:solidFill>
                  <a:srgbClr val="15101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Technical Specifications</a:t>
            </a:r>
          </a:p>
        </p:txBody>
      </p:sp>
      <p:graphicFrame>
        <p:nvGraphicFramePr>
          <p:cNvPr id="11" name="Tabela 10">
            <a:extLst>
              <a:ext uri="{FF2B5EF4-FFF2-40B4-BE49-F238E27FC236}">
                <a16:creationId xmlns:a16="http://schemas.microsoft.com/office/drawing/2014/main" id="{A7A739AB-1ECF-F2CA-9C38-1E29DD890D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2348900"/>
              </p:ext>
            </p:extLst>
          </p:nvPr>
        </p:nvGraphicFramePr>
        <p:xfrm>
          <a:off x="647700" y="12149637"/>
          <a:ext cx="8991600" cy="5406420"/>
        </p:xfrm>
        <a:graphic>
          <a:graphicData uri="http://schemas.openxmlformats.org/drawingml/2006/table">
            <a:tbl>
              <a:tblPr firstRow="1" firstCol="1"/>
              <a:tblGrid>
                <a:gridCol w="3209458">
                  <a:extLst>
                    <a:ext uri="{9D8B030D-6E8A-4147-A177-3AD203B41FA5}">
                      <a16:colId xmlns:a16="http://schemas.microsoft.com/office/drawing/2014/main" val="550320747"/>
                    </a:ext>
                  </a:extLst>
                </a:gridCol>
                <a:gridCol w="5782142">
                  <a:extLst>
                    <a:ext uri="{9D8B030D-6E8A-4147-A177-3AD203B41FA5}">
                      <a16:colId xmlns:a16="http://schemas.microsoft.com/office/drawing/2014/main" val="1502646390"/>
                    </a:ext>
                  </a:extLst>
                </a:gridCol>
              </a:tblGrid>
              <a:tr h="360428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Max.Cable Diameter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25mm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6483152"/>
                  </a:ext>
                </a:extLst>
              </a:tr>
              <a:tr h="360428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Diameter Increments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0.01mm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9060030"/>
                  </a:ext>
                </a:extLst>
              </a:tr>
              <a:tr h="360428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Max. </a:t>
                      </a:r>
                      <a:r>
                        <a:rPr lang="pt-PT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Stripping</a:t>
                      </a:r>
                      <a:r>
                        <a:rPr lang="pt-PT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t-PT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Length</a:t>
                      </a:r>
                      <a:endParaRPr lang="pt-PT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150mm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2205090"/>
                  </a:ext>
                </a:extLst>
              </a:tr>
              <a:tr h="360428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Stripping Length Increments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0.01mm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68775642"/>
                  </a:ext>
                </a:extLst>
              </a:tr>
              <a:tr h="360428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Max. Stripping Steps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47625"/>
                  </a:ext>
                </a:extLst>
              </a:tr>
              <a:tr h="360428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Cycle Time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More than 4.5 seconds (Depend on cable type and program)</a:t>
                      </a:r>
                      <a:endParaRPr lang="pt-PT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283225"/>
                  </a:ext>
                </a:extLst>
              </a:tr>
              <a:tr h="360428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Production Rate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GB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550-600Pcs/hour (Depend on cable type and program)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7802591"/>
                  </a:ext>
                </a:extLst>
              </a:tr>
              <a:tr h="360428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Stripping</a:t>
                      </a:r>
                      <a:r>
                        <a:rPr lang="pt-PT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t-PT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Blades</a:t>
                      </a: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1171393"/>
                  </a:ext>
                </a:extLst>
              </a:tr>
              <a:tr h="360428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Program Capacity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500 programs with 9 steps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5054084"/>
                  </a:ext>
                </a:extLst>
              </a:tr>
              <a:tr h="360428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Trigger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Foot pedal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9276065"/>
                  </a:ext>
                </a:extLst>
              </a:tr>
              <a:tr h="360428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Air Supply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0.5~0.7Mpa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2737819"/>
                  </a:ext>
                </a:extLst>
              </a:tr>
              <a:tr h="360428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Power Supply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fr-BE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AC220~240V,50~60Hz, Fuses 5A 400VA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0713367"/>
                  </a:ext>
                </a:extLst>
              </a:tr>
              <a:tr h="360428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Noise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&lt;75 dBA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7311470"/>
                  </a:ext>
                </a:extLst>
              </a:tr>
              <a:tr h="360428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Dimension (LxWxH)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 x 32 x 43 cm</a:t>
                      </a:r>
                      <a:endParaRPr lang="pt-PT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5900316"/>
                  </a:ext>
                </a:extLst>
              </a:tr>
              <a:tr h="360428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Weight</a:t>
                      </a:r>
                      <a:endParaRPr lang="pt-PT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pt-PT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 Kg</a:t>
                      </a:r>
                      <a:endParaRPr lang="pt-PT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3268468"/>
                  </a:ext>
                </a:extLst>
              </a:tr>
            </a:tbl>
          </a:graphicData>
        </a:graphic>
      </p:graphicFrame>
      <p:pic>
        <p:nvPicPr>
          <p:cNvPr id="12" name="Imagem 11">
            <a:extLst>
              <a:ext uri="{FF2B5EF4-FFF2-40B4-BE49-F238E27FC236}">
                <a16:creationId xmlns:a16="http://schemas.microsoft.com/office/drawing/2014/main" id="{52C7171E-E588-F66E-11BB-24A8D13179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2194" y="373601"/>
            <a:ext cx="5131361" cy="146799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108</Words>
  <Application>Microsoft Office PowerPoint</Application>
  <PresentationFormat>Personalizados</PresentationFormat>
  <Paragraphs>36</Paragraphs>
  <Slides>1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</vt:i4>
      </vt:variant>
    </vt:vector>
  </HeadingPairs>
  <TitlesOfParts>
    <vt:vector size="7" baseType="lpstr">
      <vt:lpstr>Garet</vt:lpstr>
      <vt:lpstr>Arial</vt:lpstr>
      <vt:lpstr>Calibri</vt:lpstr>
      <vt:lpstr>Aptos</vt:lpstr>
      <vt:lpstr>Open Sans Bold</vt:lpstr>
      <vt:lpstr>Office Theme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Story de Instagram Catálogo de Produto Sabonete Artesanal Delicado</dc:title>
  <cp:lastModifiedBy>João Souto</cp:lastModifiedBy>
  <cp:revision>3</cp:revision>
  <cp:lastPrinted>2024-08-27T13:47:17Z</cp:lastPrinted>
  <dcterms:created xsi:type="dcterms:W3CDTF">2006-08-16T00:00:00Z</dcterms:created>
  <dcterms:modified xsi:type="dcterms:W3CDTF">2024-08-27T13:50:01Z</dcterms:modified>
  <dc:identifier>DAGLt9S5Na8</dc:identifier>
</cp:coreProperties>
</file>