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10287000" cy="18288000"/>
  <p:notesSz cx="7104063" cy="10234613"/>
  <p:embeddedFontLst>
    <p:embeddedFont>
      <p:font typeface="Garet" panose="020B0604020202020204" charset="0"/>
      <p:regular r:id="rId3"/>
    </p:embeddedFont>
    <p:embeddedFont>
      <p:font typeface="Open Sans Bold" panose="020B0604020202020204" charset="0"/>
      <p:regular r:id="rId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80" d="100"/>
          <a:sy n="80" d="100"/>
        </p:scale>
        <p:origin x="2232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font" Target="fonts/font1.fntdata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5753100" y="6126558"/>
            <a:ext cx="4339091" cy="11626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9713"/>
              </a:lnSpc>
              <a:spcBef>
                <a:spcPct val="0"/>
              </a:spcBef>
            </a:pPr>
            <a:r>
              <a:rPr lang="en-US" sz="6938" u="none" strike="noStrike" dirty="0">
                <a:solidFill>
                  <a:srgbClr val="0C7D8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ACS730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223565" y="7407503"/>
            <a:ext cx="6868626" cy="13938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5600"/>
              </a:lnSpc>
              <a:spcBef>
                <a:spcPct val="0"/>
              </a:spcBef>
            </a:pPr>
            <a:r>
              <a:rPr lang="en-US" sz="4000" u="none" strike="noStrike">
                <a:solidFill>
                  <a:srgbClr val="0C7D8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Semiautomatic Coaxial Cable Stripping Machine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13643" y="9529449"/>
            <a:ext cx="8216057" cy="3656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3392" lvl="1" indent="-226696" algn="l">
              <a:lnSpc>
                <a:spcPts val="294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u="none" strike="noStrike" spc="214" dirty="0">
                <a:solidFill>
                  <a:srgbClr val="BEB753"/>
                </a:solidFill>
                <a:latin typeface="Garet"/>
                <a:ea typeface="Garet"/>
                <a:cs typeface="Garet"/>
                <a:sym typeface="Garet"/>
              </a:rPr>
              <a:t>Programmable for each step of each program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00100" y="10114473"/>
            <a:ext cx="8194154" cy="3656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3392" lvl="1" indent="-226696" algn="l">
              <a:lnSpc>
                <a:spcPts val="294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u="none" strike="noStrike" spc="214" dirty="0">
                <a:solidFill>
                  <a:srgbClr val="BEB753"/>
                </a:solidFill>
                <a:latin typeface="Garet"/>
                <a:ea typeface="Garet"/>
                <a:cs typeface="Garet"/>
                <a:sym typeface="Garet"/>
              </a:rPr>
              <a:t>Password protecting with different user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35546" y="10699497"/>
            <a:ext cx="8194154" cy="7369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3392" lvl="1" indent="-226696" algn="l">
              <a:lnSpc>
                <a:spcPts val="294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u="none" strike="noStrike" spc="214" dirty="0">
                <a:solidFill>
                  <a:srgbClr val="BEB753"/>
                </a:solidFill>
                <a:latin typeface="Garet"/>
                <a:ea typeface="Garet"/>
                <a:cs typeface="Garet"/>
                <a:sym typeface="Garet"/>
              </a:rPr>
              <a:t>Able to strip very thin and tough insulations due to the unique 2 blade concept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76300" y="11808049"/>
            <a:ext cx="5018914" cy="3839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220"/>
              </a:lnSpc>
            </a:pPr>
            <a:r>
              <a:rPr lang="en-US" sz="2300" dirty="0">
                <a:solidFill>
                  <a:srgbClr val="15101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Technical Specifications</a:t>
            </a:r>
          </a:p>
        </p:txBody>
      </p:sp>
      <p:graphicFrame>
        <p:nvGraphicFramePr>
          <p:cNvPr id="12" name="Tabela 11">
            <a:extLst>
              <a:ext uri="{FF2B5EF4-FFF2-40B4-BE49-F238E27FC236}">
                <a16:creationId xmlns:a16="http://schemas.microsoft.com/office/drawing/2014/main" id="{16E154FB-D7A4-7F34-D651-9CA9CCB04E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5797156"/>
              </p:ext>
            </p:extLst>
          </p:nvPr>
        </p:nvGraphicFramePr>
        <p:xfrm>
          <a:off x="800100" y="12240870"/>
          <a:ext cx="8839200" cy="5056534"/>
        </p:xfrm>
        <a:graphic>
          <a:graphicData uri="http://schemas.openxmlformats.org/drawingml/2006/table">
            <a:tbl>
              <a:tblPr firstRow="1" firstCol="1"/>
              <a:tblGrid>
                <a:gridCol w="3155060">
                  <a:extLst>
                    <a:ext uri="{9D8B030D-6E8A-4147-A177-3AD203B41FA5}">
                      <a16:colId xmlns:a16="http://schemas.microsoft.com/office/drawing/2014/main" val="3529334016"/>
                    </a:ext>
                  </a:extLst>
                </a:gridCol>
                <a:gridCol w="5684140">
                  <a:extLst>
                    <a:ext uri="{9D8B030D-6E8A-4147-A177-3AD203B41FA5}">
                      <a16:colId xmlns:a16="http://schemas.microsoft.com/office/drawing/2014/main" val="3341824188"/>
                    </a:ext>
                  </a:extLst>
                </a:gridCol>
              </a:tblGrid>
              <a:tr h="361181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Max. Cable Diameter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 mm</a:t>
                      </a:r>
                      <a:endParaRPr lang="pt-PT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1858600"/>
                  </a:ext>
                </a:extLst>
              </a:tr>
              <a:tr h="361181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Diameter Increments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0.01mm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3682273"/>
                  </a:ext>
                </a:extLst>
              </a:tr>
              <a:tr h="361181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Max. Stripping Length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30mm</a:t>
                      </a:r>
                      <a:endParaRPr lang="pt-PT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4978092"/>
                  </a:ext>
                </a:extLst>
              </a:tr>
              <a:tr h="361181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Stripping Length Increments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0.01mm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5570526"/>
                  </a:ext>
                </a:extLst>
              </a:tr>
              <a:tr h="361181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Max. Stripping Steps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9594059"/>
                  </a:ext>
                </a:extLst>
              </a:tr>
              <a:tr h="361181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Cycle Time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GB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More than 3 seconds (Depend on cable type and program)</a:t>
                      </a:r>
                      <a:endParaRPr lang="pt-PT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100789"/>
                  </a:ext>
                </a:extLst>
              </a:tr>
              <a:tr h="361181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Production Rate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GB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600-650Pcs/hour (Depend on cable type and program)</a:t>
                      </a:r>
                      <a:endParaRPr lang="pt-PT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1364092"/>
                  </a:ext>
                </a:extLst>
              </a:tr>
              <a:tr h="361181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Stripping Blades 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pt-PT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7777231"/>
                  </a:ext>
                </a:extLst>
              </a:tr>
              <a:tr h="361181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Program Capacity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500 programs with 9 steps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5344994"/>
                  </a:ext>
                </a:extLst>
              </a:tr>
              <a:tr h="361181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Trigger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Sensor/ </a:t>
                      </a:r>
                      <a:r>
                        <a:rPr lang="pt-PT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Foot</a:t>
                      </a:r>
                      <a:r>
                        <a:rPr lang="pt-PT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pedal (</a:t>
                      </a:r>
                      <a:r>
                        <a:rPr lang="pt-PT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optional</a:t>
                      </a:r>
                      <a:r>
                        <a:rPr lang="pt-PT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pt-PT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6598482"/>
                  </a:ext>
                </a:extLst>
              </a:tr>
              <a:tr h="361181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Power Supply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fr-BE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AC220~240V,50~60Hz, Fuses 5A 400VA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1219758"/>
                  </a:ext>
                </a:extLst>
              </a:tr>
              <a:tr h="361181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Noise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&lt;75 dBA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1389996"/>
                  </a:ext>
                </a:extLst>
              </a:tr>
              <a:tr h="361181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Dimension (LxWxH)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525x165x245 mm</a:t>
                      </a:r>
                      <a:endParaRPr lang="pt-PT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3485726"/>
                  </a:ext>
                </a:extLst>
              </a:tr>
              <a:tr h="361181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Weight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 Kg</a:t>
                      </a:r>
                      <a:endParaRPr lang="pt-PT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6217974"/>
                  </a:ext>
                </a:extLst>
              </a:tr>
            </a:tbl>
          </a:graphicData>
        </a:graphic>
      </p:graphicFrame>
      <p:pic>
        <p:nvPicPr>
          <p:cNvPr id="11" name="Imagem 10">
            <a:extLst>
              <a:ext uri="{FF2B5EF4-FFF2-40B4-BE49-F238E27FC236}">
                <a16:creationId xmlns:a16="http://schemas.microsoft.com/office/drawing/2014/main" id="{7AF97DF6-BB0D-9B16-E11A-5948D28707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8700" y="499632"/>
            <a:ext cx="4833200" cy="1382694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3481E7A2-0C79-97FE-7F13-D9D3FCCA27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036" y="640656"/>
            <a:ext cx="4669464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125</Words>
  <Application>Microsoft Office PowerPoint</Application>
  <PresentationFormat>Personalizados</PresentationFormat>
  <Paragraphs>34</Paragraphs>
  <Slides>1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</vt:i4>
      </vt:variant>
    </vt:vector>
  </HeadingPairs>
  <TitlesOfParts>
    <vt:vector size="7" baseType="lpstr">
      <vt:lpstr>Calibri</vt:lpstr>
      <vt:lpstr>Aptos</vt:lpstr>
      <vt:lpstr>Open Sans Bold</vt:lpstr>
      <vt:lpstr>Garet</vt:lpstr>
      <vt:lpstr>Arial</vt:lpstr>
      <vt:lpstr>Office Theme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Story de Instagram Catálogo de Produto Sabonete Artesanal Delicado</dc:title>
  <dc:creator>joaosouto</dc:creator>
  <cp:lastModifiedBy>João Souto</cp:lastModifiedBy>
  <cp:revision>7</cp:revision>
  <cp:lastPrinted>2024-08-27T13:46:52Z</cp:lastPrinted>
  <dcterms:created xsi:type="dcterms:W3CDTF">2006-08-16T00:00:00Z</dcterms:created>
  <dcterms:modified xsi:type="dcterms:W3CDTF">2025-02-19T17:00:24Z</dcterms:modified>
  <dc:identifier>DAGLt9S5Na8</dc:identifier>
</cp:coreProperties>
</file>