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287000" cy="18288000"/>
  <p:notesSz cx="6858000" cy="9144000"/>
  <p:embeddedFontLst>
    <p:embeddedFont>
      <p:font typeface="Open Sans Bold" charset="1" panose="020B0806030504020204"/>
      <p:regular r:id="rId7"/>
    </p:embeddedFont>
    <p:embeddedFont>
      <p:font typeface="Gare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967551" y="1971094"/>
            <a:ext cx="7161102" cy="7536459"/>
          </a:xfrm>
          <a:custGeom>
            <a:avLst/>
            <a:gdLst/>
            <a:ahLst/>
            <a:cxnLst/>
            <a:rect r="r" b="b" t="t" l="l"/>
            <a:pathLst>
              <a:path h="7536459" w="7161102">
                <a:moveTo>
                  <a:pt x="0" y="0"/>
                </a:moveTo>
                <a:lnTo>
                  <a:pt x="7161102" y="0"/>
                </a:lnTo>
                <a:lnTo>
                  <a:pt x="7161102" y="7536459"/>
                </a:lnTo>
                <a:lnTo>
                  <a:pt x="0" y="75364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03931" y="420870"/>
            <a:ext cx="10864615" cy="1975385"/>
          </a:xfrm>
          <a:custGeom>
            <a:avLst/>
            <a:gdLst/>
            <a:ahLst/>
            <a:cxnLst/>
            <a:rect r="r" b="b" t="t" l="l"/>
            <a:pathLst>
              <a:path h="1975385" w="10864615">
                <a:moveTo>
                  <a:pt x="0" y="0"/>
                </a:moveTo>
                <a:lnTo>
                  <a:pt x="10864615" y="0"/>
                </a:lnTo>
                <a:lnTo>
                  <a:pt x="10864615" y="1975384"/>
                </a:lnTo>
                <a:lnTo>
                  <a:pt x="0" y="19753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8758" y="9031303"/>
            <a:ext cx="4089611" cy="1159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9573"/>
              </a:lnSpc>
              <a:spcBef>
                <a:spcPct val="0"/>
              </a:spcBef>
            </a:pPr>
            <a:r>
              <a:rPr lang="en-US" sz="6838" strike="noStrike" u="non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AGA310-2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88758" y="10229137"/>
            <a:ext cx="8229600" cy="1286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80"/>
              </a:lnSpc>
              <a:spcBef>
                <a:spcPct val="0"/>
              </a:spcBef>
            </a:pPr>
            <a:r>
              <a:rPr lang="en-US" sz="3700" strike="noStrike" u="non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Automatic Grommet Assembly Machine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811350" y="13429735"/>
            <a:ext cx="6110864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2" indent="-226696" lvl="1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spc="21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Error proofing system on grommet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11350" y="11745481"/>
            <a:ext cx="6110864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2" indent="-226696" lvl="1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spc="214" strike="noStrike" u="none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Detect module type automatically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11350" y="12401871"/>
            <a:ext cx="6110864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2" indent="-226696" lvl="1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spc="214" strike="noStrike" u="none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Programmable HMI for each module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99835" y="15001755"/>
            <a:ext cx="8887331" cy="3286245"/>
          </a:xfrm>
          <a:custGeom>
            <a:avLst/>
            <a:gdLst/>
            <a:ahLst/>
            <a:cxnLst/>
            <a:rect r="r" b="b" t="t" l="l"/>
            <a:pathLst>
              <a:path h="3286245" w="8887331">
                <a:moveTo>
                  <a:pt x="0" y="0"/>
                </a:moveTo>
                <a:lnTo>
                  <a:pt x="8887330" y="0"/>
                </a:lnTo>
                <a:lnTo>
                  <a:pt x="8887330" y="3286245"/>
                </a:lnTo>
                <a:lnTo>
                  <a:pt x="0" y="32862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389971" y="14612576"/>
            <a:ext cx="3476811" cy="389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DAGLt9S5Na8</dc:identifier>
  <dcterms:modified xsi:type="dcterms:W3CDTF">2011-08-01T06:04:30Z</dcterms:modified>
  <cp:revision>1</cp:revision>
  <dc:title>Story de Instagram Catálogo de Produto Sabonete Artesanal Delicado</dc:title>
</cp:coreProperties>
</file>