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0287000" cy="18288000"/>
  <p:notesSz cx="7104063" cy="10234613"/>
  <p:embeddedFontLst>
    <p:embeddedFont>
      <p:font typeface="Garet" panose="020B0604020202020204" charset="0"/>
      <p:regular r:id="rId4"/>
    </p:embeddedFont>
    <p:embeddedFont>
      <p:font typeface="Open Sans Bold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351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3804" y="3138253"/>
            <a:ext cx="9338915" cy="8865554"/>
          </a:xfrm>
          <a:custGeom>
            <a:avLst/>
            <a:gdLst/>
            <a:ahLst/>
            <a:cxnLst/>
            <a:rect l="l" t="t" r="r" b="b"/>
            <a:pathLst>
              <a:path w="9338915" h="8865554">
                <a:moveTo>
                  <a:pt x="0" y="0"/>
                </a:moveTo>
                <a:lnTo>
                  <a:pt x="9338914" y="0"/>
                </a:lnTo>
                <a:lnTo>
                  <a:pt x="9338914" y="8865554"/>
                </a:lnTo>
                <a:lnTo>
                  <a:pt x="0" y="8865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62061" y="10951462"/>
            <a:ext cx="3855641" cy="1143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433"/>
              </a:lnSpc>
              <a:spcBef>
                <a:spcPct val="0"/>
              </a:spcBef>
            </a:pPr>
            <a:r>
              <a:rPr lang="en-US" sz="67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AJS2540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2061" y="12270507"/>
            <a:ext cx="6281738" cy="662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60"/>
              </a:lnSpc>
              <a:spcBef>
                <a:spcPct val="0"/>
              </a:spcBef>
            </a:pPr>
            <a:r>
              <a:rPr lang="en-US" sz="39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Jacket Stripping Machine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62061" y="15991499"/>
            <a:ext cx="5619639" cy="365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Diagnostics features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2061" y="15324573"/>
            <a:ext cx="8932268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Handles thick cables and tough insulation materials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2061" y="14286172"/>
            <a:ext cx="8229600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Rotary  incision  head  with  four-blade  technology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2061" y="13619246"/>
            <a:ext cx="7521972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One programming for two sides processing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845D620-02C3-5654-F5F7-566143CAE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737" y="855888"/>
            <a:ext cx="4732592" cy="13539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585694" y="8534400"/>
            <a:ext cx="4481606" cy="383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98965" y="3395428"/>
            <a:ext cx="8889069" cy="3329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spc="244">
                <a:solidFill>
                  <a:srgbClr val="0C7D82"/>
                </a:solidFill>
                <a:latin typeface="Garet"/>
                <a:ea typeface="Garet"/>
                <a:cs typeface="Garet"/>
                <a:sym typeface="Garet"/>
              </a:rPr>
              <a:t>The AJS2540 jacket stripping machine can strip the jackets of round wires and cables up to 26 mm in diameter with a stripping length up to 200mm. The solid, powerful machine processes thick, tough, soft and thin insulation materials. Simple operation, short cycle times and a universal blade design guarantee a good return on investment.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C3F9735F-CA98-E0FC-0E76-D43211B9FC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983438"/>
              </p:ext>
            </p:extLst>
          </p:nvPr>
        </p:nvGraphicFramePr>
        <p:xfrm>
          <a:off x="480392" y="9111916"/>
          <a:ext cx="9311308" cy="7236027"/>
        </p:xfrm>
        <a:graphic>
          <a:graphicData uri="http://schemas.openxmlformats.org/drawingml/2006/table">
            <a:tbl>
              <a:tblPr firstRow="1" firstCol="1" bandRow="1"/>
              <a:tblGrid>
                <a:gridCol w="3515747">
                  <a:extLst>
                    <a:ext uri="{9D8B030D-6E8A-4147-A177-3AD203B41FA5}">
                      <a16:colId xmlns:a16="http://schemas.microsoft.com/office/drawing/2014/main" val="764210960"/>
                    </a:ext>
                  </a:extLst>
                </a:gridCol>
                <a:gridCol w="5795561">
                  <a:extLst>
                    <a:ext uri="{9D8B030D-6E8A-4147-A177-3AD203B41FA5}">
                      <a16:colId xmlns:a16="http://schemas.microsoft.com/office/drawing/2014/main" val="981899899"/>
                    </a:ext>
                  </a:extLst>
                </a:gridCol>
              </a:tblGrid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Display Interface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Touch Screen (Chinese/English)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7132466"/>
                  </a:ext>
                </a:extLst>
              </a:tr>
              <a:tr h="472884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Cable Diameter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Min. 2mm (0.08") Max. 26mm (1.0") (Outer ø)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955232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Accuracy of Diameter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 mm - 0.25 mm (0.004-0.01") (Depend on ø)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0134625"/>
                  </a:ext>
                </a:extLst>
              </a:tr>
              <a:tr h="660343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Stripping Length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Adjustable from 7-200 mm (0.27"-7.87")</a:t>
                      </a:r>
                    </a:p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Optional 200-400mm (7.87"-15.74")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8647654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Pull-off Length 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Adjustable from 0-200mm (0"-7.87")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393362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Accuracy of Length Adjustment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+/-0.01mm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2939979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Jacket Thickness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 to a max. of 6mm (0.234")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4819557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Time 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 least 2.0s (Depend on incision time and stripping)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859957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Stripping Rate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Infinitely adjustable up to max. 35cm/s (1.4"/s)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3026189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Max.Stripping Steps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6023984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Way back 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+/-0.01mm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7416259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Blades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universal blades (HSS)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3647728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Processable Insulation Materials 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PVC, PUR, rubber, Teflon@, Tefzel@, Kapton, etc.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8235427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 Capacity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 programs with 9 steps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4764131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Trigger   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Foot pedal or Touch screen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4146389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Options  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Cable guides, foot pedal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706528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Air Pressure 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0.5-0.7 Mpa (5-7bar)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244662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Supply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230/240 VAC,50/60 Hz,800VA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4408266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Noise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70 dBA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9591868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Dimensions 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860x380x410mm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8105368"/>
                  </a:ext>
                </a:extLst>
              </a:tr>
              <a:tr h="321200"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  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 Kg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404665"/>
                  </a:ext>
                </a:extLst>
              </a:tr>
            </a:tbl>
          </a:graphicData>
        </a:graphic>
      </p:graphicFrame>
      <p:pic>
        <p:nvPicPr>
          <p:cNvPr id="7" name="Imagem 6">
            <a:extLst>
              <a:ext uri="{FF2B5EF4-FFF2-40B4-BE49-F238E27FC236}">
                <a16:creationId xmlns:a16="http://schemas.microsoft.com/office/drawing/2014/main" id="{3C3523AC-94D1-0479-2D0B-1359596DC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347" y="1144731"/>
            <a:ext cx="4788369" cy="13698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285</Words>
  <Application>Microsoft Office PowerPoint</Application>
  <PresentationFormat>Personalizados</PresentationFormat>
  <Paragraphs>51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8" baseType="lpstr">
      <vt:lpstr>Garet</vt:lpstr>
      <vt:lpstr>Arial</vt:lpstr>
      <vt:lpstr>Calibri</vt:lpstr>
      <vt:lpstr>Aptos</vt:lpstr>
      <vt:lpstr>Open Sans Bold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3</cp:revision>
  <cp:lastPrinted>2024-08-27T13:48:27Z</cp:lastPrinted>
  <dcterms:created xsi:type="dcterms:W3CDTF">2006-08-16T00:00:00Z</dcterms:created>
  <dcterms:modified xsi:type="dcterms:W3CDTF">2024-08-27T13:51:52Z</dcterms:modified>
  <dc:identifier>DAGLt9S5Na8</dc:identifier>
</cp:coreProperties>
</file>