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20054" y="2185443"/>
            <a:ext cx="4569029" cy="8552141"/>
          </a:xfrm>
          <a:custGeom>
            <a:avLst/>
            <a:gdLst/>
            <a:ahLst/>
            <a:cxnLst/>
            <a:rect l="l" t="t" r="r" b="b"/>
            <a:pathLst>
              <a:path w="4569029" h="8552141">
                <a:moveTo>
                  <a:pt x="0" y="0"/>
                </a:moveTo>
                <a:lnTo>
                  <a:pt x="4569029" y="0"/>
                </a:lnTo>
                <a:lnTo>
                  <a:pt x="4569029" y="8552140"/>
                </a:lnTo>
                <a:lnTo>
                  <a:pt x="0" y="8552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1107" y="7522846"/>
            <a:ext cx="3061017" cy="104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61"/>
              </a:lnSpc>
              <a:spcBef>
                <a:spcPct val="0"/>
              </a:spcBef>
            </a:pPr>
            <a:r>
              <a:rPr lang="en-US" sz="6186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ASM400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1107" y="8499340"/>
            <a:ext cx="4397381" cy="126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8"/>
              </a:lnSpc>
              <a:spcBef>
                <a:spcPct val="0"/>
              </a:spcBef>
            </a:pPr>
            <a:r>
              <a:rPr lang="en-US" sz="3656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Automatic Sealing Machine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5300" y="10337884"/>
            <a:ext cx="5514253" cy="68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3549" lvl="1" indent="-211774" algn="l">
              <a:lnSpc>
                <a:spcPts val="2746"/>
              </a:lnSpc>
              <a:spcBef>
                <a:spcPct val="0"/>
              </a:spcBef>
              <a:buFont typeface="Arial"/>
              <a:buChar char="•"/>
            </a:pPr>
            <a:r>
              <a:rPr lang="en-US" sz="1961" u="none" strike="noStrike" spc="200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 Suitable for different Cutting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5300" y="11198922"/>
            <a:ext cx="7027545" cy="68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3549" lvl="1" indent="-211774" algn="l">
              <a:lnSpc>
                <a:spcPts val="2746"/>
              </a:lnSpc>
              <a:spcBef>
                <a:spcPct val="0"/>
              </a:spcBef>
              <a:buFont typeface="Arial"/>
              <a:buChar char="•"/>
            </a:pPr>
            <a:r>
              <a:rPr lang="en-US" sz="1961" u="none" strike="noStrike" spc="200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and reliable changeover without tooling help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5300" y="12059961"/>
            <a:ext cx="6608596" cy="33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3549" lvl="1" indent="-211774" algn="l">
              <a:lnSpc>
                <a:spcPts val="2746"/>
              </a:lnSpc>
              <a:spcBef>
                <a:spcPct val="0"/>
              </a:spcBef>
              <a:buFont typeface="Arial"/>
              <a:buChar char="•"/>
            </a:pPr>
            <a:r>
              <a:rPr lang="en-US" sz="1961" u="none" strike="noStrike" spc="200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Cycle time 0.22S per Seal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7700" y="12719358"/>
            <a:ext cx="5258934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D4574F74-20A0-F6A0-C594-CEE1085B8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462006"/>
              </p:ext>
            </p:extLst>
          </p:nvPr>
        </p:nvGraphicFramePr>
        <p:xfrm>
          <a:off x="647700" y="13258800"/>
          <a:ext cx="8915400" cy="3047997"/>
        </p:xfrm>
        <a:graphic>
          <a:graphicData uri="http://schemas.openxmlformats.org/drawingml/2006/table">
            <a:tbl>
              <a:tblPr firstRow="1" firstCol="1"/>
              <a:tblGrid>
                <a:gridCol w="4457700">
                  <a:extLst>
                    <a:ext uri="{9D8B030D-6E8A-4147-A177-3AD203B41FA5}">
                      <a16:colId xmlns:a16="http://schemas.microsoft.com/office/drawing/2014/main" val="1595631985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3545543189"/>
                    </a:ext>
                  </a:extLst>
                </a:gridCol>
              </a:tblGrid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Cable Diameter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1-6mm 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535081"/>
                  </a:ext>
                </a:extLst>
              </a:tr>
              <a:tr h="78223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Seal Size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Diameter: &lt; 17mm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Height: ＜15mm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736572"/>
                  </a:ext>
                </a:extLst>
              </a:tr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Processing Time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0.22s 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0367920"/>
                  </a:ext>
                </a:extLst>
              </a:tr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0.9 s (Depend on Air Pressure)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5507466"/>
                  </a:ext>
                </a:extLst>
              </a:tr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100-220VAC 50HZ 200W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6263385"/>
                  </a:ext>
                </a:extLst>
              </a:tr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Compressed Air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5.5-7 Bar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66645"/>
                  </a:ext>
                </a:extLst>
              </a:tr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L1098*W798*H352mm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0073573"/>
                  </a:ext>
                </a:extLst>
              </a:tr>
              <a:tr h="323681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16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 Kg</a:t>
                      </a:r>
                      <a:endParaRPr lang="pt-PT" sz="16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081867"/>
                  </a:ext>
                </a:extLst>
              </a:tr>
            </a:tbl>
          </a:graphicData>
        </a:graphic>
      </p:graphicFrame>
      <p:pic>
        <p:nvPicPr>
          <p:cNvPr id="12" name="Imagem 11">
            <a:extLst>
              <a:ext uri="{FF2B5EF4-FFF2-40B4-BE49-F238E27FC236}">
                <a16:creationId xmlns:a16="http://schemas.microsoft.com/office/drawing/2014/main" id="{1B3BA750-A07A-F12A-148D-B9576A43F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71" y="972529"/>
            <a:ext cx="4569029" cy="13071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73</Words>
  <Application>Microsoft Office PowerPoint</Application>
  <PresentationFormat>Personalizados</PresentationFormat>
  <Paragraphs>23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Garet</vt:lpstr>
      <vt:lpstr>Arial</vt:lpstr>
      <vt:lpstr>Calibri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4</cp:revision>
  <cp:lastPrinted>2024-08-27T13:49:52Z</cp:lastPrinted>
  <dcterms:created xsi:type="dcterms:W3CDTF">2006-08-16T00:00:00Z</dcterms:created>
  <dcterms:modified xsi:type="dcterms:W3CDTF">2024-08-27T13:52:01Z</dcterms:modified>
  <dc:identifier>DAGLt9S5Na8</dc:identifier>
</cp:coreProperties>
</file>