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0287000" cy="18288000"/>
  <p:notesSz cx="7104063" cy="10234613"/>
  <p:embeddedFontLst>
    <p:embeddedFont>
      <p:font typeface="Garet" panose="020B0604020202020204" charset="0"/>
      <p:regular r:id="rId4"/>
    </p:embeddedFont>
    <p:embeddedFont>
      <p:font typeface="Open Sans Bold" panose="020B0604020202020204" charset="0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75" d="100"/>
          <a:sy n="75" d="100"/>
        </p:scale>
        <p:origin x="2364" y="-38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2118220"/>
            <a:ext cx="9059633" cy="10043950"/>
          </a:xfrm>
          <a:custGeom>
            <a:avLst/>
            <a:gdLst/>
            <a:ahLst/>
            <a:cxnLst/>
            <a:rect l="l" t="t" r="r" b="b"/>
            <a:pathLst>
              <a:path w="9059633" h="10043950">
                <a:moveTo>
                  <a:pt x="0" y="0"/>
                </a:moveTo>
                <a:lnTo>
                  <a:pt x="9059633" y="0"/>
                </a:lnTo>
                <a:lnTo>
                  <a:pt x="9059633" y="10043950"/>
                </a:lnTo>
                <a:lnTo>
                  <a:pt x="0" y="100439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95300" y="11418984"/>
            <a:ext cx="4439642" cy="1202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853"/>
              </a:lnSpc>
              <a:spcBef>
                <a:spcPct val="0"/>
              </a:spcBef>
            </a:pPr>
            <a:r>
              <a:rPr lang="en-US" sz="7038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FMP700-N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7551" y="12725268"/>
            <a:ext cx="8187349" cy="6839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740"/>
              </a:lnSpc>
              <a:spcBef>
                <a:spcPct val="0"/>
              </a:spcBef>
            </a:pPr>
            <a:r>
              <a:rPr lang="en-US" sz="4100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Fuse Pressing Machine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92682" y="14325600"/>
            <a:ext cx="9675218" cy="8816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9" lvl="1" indent="-269875" algn="just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u="none" strike="noStrike" spc="25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Wide range of use, support for different</a:t>
            </a:r>
          </a:p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en-US" sz="2499" u="none" strike="noStrike" spc="25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 fuses and relays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2682" y="13792200"/>
            <a:ext cx="8050348" cy="432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9" lvl="1" indent="-269875" algn="just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u="none" strike="noStrike" spc="25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Remote data import and export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2681" y="15316200"/>
            <a:ext cx="6683917" cy="432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9" lvl="1" indent="-269875" algn="just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u="none" strike="noStrike" spc="25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Two working stations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D5C9D0-21C1-2541-4CA7-C45B915BDDC1}"/>
              </a:ext>
            </a:extLst>
          </p:cNvPr>
          <p:cNvSpPr txBox="1"/>
          <p:nvPr/>
        </p:nvSpPr>
        <p:spPr>
          <a:xfrm>
            <a:off x="190500" y="15873989"/>
            <a:ext cx="9675218" cy="8816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9" lvl="1" indent="-269875" algn="just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u="none" strike="noStrike" spc="25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High Speed camera to detect presence, color and shape from components</a:t>
            </a:r>
          </a:p>
        </p:txBody>
      </p:sp>
      <p:pic>
        <p:nvPicPr>
          <p:cNvPr id="12" name="图片 18" descr="\\192.168.1.49\市场部\2）LOGO及投影仪安装\公司LOGO\TD machine.pngTD machine">
            <a:extLst>
              <a:ext uri="{FF2B5EF4-FFF2-40B4-BE49-F238E27FC236}">
                <a16:creationId xmlns:a16="http://schemas.microsoft.com/office/drawing/2014/main" id="{78266CC6-E3B3-ECAC-A23C-F3FC6862B35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screen"/>
          <a:srcRect/>
          <a:stretch>
            <a:fillRect/>
          </a:stretch>
        </p:blipFill>
        <p:spPr>
          <a:xfrm rot="10800000" flipH="1" flipV="1">
            <a:off x="5981700" y="818029"/>
            <a:ext cx="3578225" cy="11087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48305" y="7181618"/>
            <a:ext cx="4544083" cy="3257782"/>
          </a:xfrm>
          <a:custGeom>
            <a:avLst/>
            <a:gdLst/>
            <a:ahLst/>
            <a:cxnLst/>
            <a:rect l="l" t="t" r="r" b="b"/>
            <a:pathLst>
              <a:path w="8620565" h="4633912">
                <a:moveTo>
                  <a:pt x="0" y="0"/>
                </a:moveTo>
                <a:lnTo>
                  <a:pt x="8620565" y="0"/>
                </a:lnTo>
                <a:lnTo>
                  <a:pt x="8620565" y="4633912"/>
                </a:lnTo>
                <a:lnTo>
                  <a:pt x="0" y="46339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61631" y="11345621"/>
            <a:ext cx="4405406" cy="389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dirty="0">
                <a:solidFill>
                  <a:srgbClr val="15101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Technical Specifications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438400"/>
            <a:ext cx="8229600" cy="3216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u="none" strike="noStrike" spc="265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FPM700-N fuse pressing machine is a semi-automatic machine, mainly used in automotive wiring harness. Controls the  fuse and relay pressure insertion and detection, in order to prevent leakage, false loading and other quality problems.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709737" y="5998575"/>
            <a:ext cx="2514600" cy="746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078"/>
              </a:lnSpc>
              <a:spcBef>
                <a:spcPct val="0"/>
              </a:spcBef>
            </a:pPr>
            <a:r>
              <a:rPr lang="en-US" sz="4341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Samples</a:t>
            </a:r>
          </a:p>
        </p:txBody>
      </p:sp>
      <p:pic>
        <p:nvPicPr>
          <p:cNvPr id="7" name="图片 11">
            <a:extLst>
              <a:ext uri="{FF2B5EF4-FFF2-40B4-BE49-F238E27FC236}">
                <a16:creationId xmlns:a16="http://schemas.microsoft.com/office/drawing/2014/main" id="{9E8B5E45-36ED-5402-FE60-881573DA0C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5137" y="6849175"/>
            <a:ext cx="3553168" cy="3818825"/>
          </a:xfrm>
          <a:prstGeom prst="rect">
            <a:avLst/>
          </a:prstGeom>
        </p:spPr>
      </p:pic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B7A59AC6-042A-F8F8-8078-C515608928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6188642"/>
              </p:ext>
            </p:extLst>
          </p:nvPr>
        </p:nvGraphicFramePr>
        <p:xfrm>
          <a:off x="523240" y="11949442"/>
          <a:ext cx="9039860" cy="3740392"/>
        </p:xfrm>
        <a:graphic>
          <a:graphicData uri="http://schemas.openxmlformats.org/drawingml/2006/table">
            <a:tbl>
              <a:tblPr firstRow="1" firstCol="1"/>
              <a:tblGrid>
                <a:gridCol w="2867660">
                  <a:extLst>
                    <a:ext uri="{9D8B030D-6E8A-4147-A177-3AD203B41FA5}">
                      <a16:colId xmlns:a16="http://schemas.microsoft.com/office/drawing/2014/main" val="3857943635"/>
                    </a:ext>
                  </a:extLst>
                </a:gridCol>
                <a:gridCol w="6172200">
                  <a:extLst>
                    <a:ext uri="{9D8B030D-6E8A-4147-A177-3AD203B41FA5}">
                      <a16:colId xmlns:a16="http://schemas.microsoft.com/office/drawing/2014/main" val="3812310700"/>
                    </a:ext>
                  </a:extLst>
                </a:gridCol>
              </a:tblGrid>
              <a:tr h="512207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Available</a:t>
                      </a:r>
                      <a:r>
                        <a:rPr lang="pt-PT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Connector</a:t>
                      </a:r>
                      <a:r>
                        <a:rPr lang="pt-PT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Size</a:t>
                      </a:r>
                      <a:endParaRPr lang="pt-PT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L250*W150*H150mm</a:t>
                      </a:r>
                      <a:endParaRPr lang="pt-PT" sz="2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228967"/>
                  </a:ext>
                </a:extLst>
              </a:tr>
              <a:tr h="512207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Processing</a:t>
                      </a:r>
                      <a:r>
                        <a:rPr lang="pt-PT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Time</a:t>
                      </a:r>
                      <a:endParaRPr lang="pt-PT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1-1.5 </a:t>
                      </a:r>
                      <a:r>
                        <a:rPr lang="pt-PT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seconds</a:t>
                      </a:r>
                      <a:r>
                        <a:rPr lang="pt-PT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pt-PT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fuse</a:t>
                      </a:r>
                      <a:endParaRPr lang="pt-PT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35169"/>
                  </a:ext>
                </a:extLst>
              </a:tr>
              <a:tr h="512207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Cycle Time</a:t>
                      </a:r>
                      <a:endParaRPr lang="pt-PT" sz="2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Approx. 2min (Depending on operator and product complexity)</a:t>
                      </a:r>
                      <a:endParaRPr lang="pt-PT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0154635"/>
                  </a:ext>
                </a:extLst>
              </a:tr>
              <a:tr h="512207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Power Supply</a:t>
                      </a:r>
                      <a:endParaRPr lang="pt-PT" sz="2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220V 1500W 50Hz</a:t>
                      </a:r>
                      <a:endParaRPr lang="pt-PT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0713180"/>
                  </a:ext>
                </a:extLst>
              </a:tr>
              <a:tr h="512207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Compressed Air</a:t>
                      </a:r>
                      <a:endParaRPr lang="pt-PT" sz="2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5~7 Bar</a:t>
                      </a:r>
                      <a:endParaRPr lang="pt-PT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9952332"/>
                  </a:ext>
                </a:extLst>
              </a:tr>
              <a:tr h="491017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Dimensions</a:t>
                      </a:r>
                      <a:endParaRPr lang="pt-PT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L1600*W1150*H2100 mm</a:t>
                      </a:r>
                      <a:endParaRPr lang="pt-PT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6471099"/>
                  </a:ext>
                </a:extLst>
              </a:tr>
              <a:tr h="512207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Weight</a:t>
                      </a:r>
                      <a:endParaRPr lang="pt-PT" sz="2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600 Kg</a:t>
                      </a:r>
                      <a:endParaRPr lang="pt-PT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0432990"/>
                  </a:ext>
                </a:extLst>
              </a:tr>
            </a:tbl>
          </a:graphicData>
        </a:graphic>
      </p:graphicFrame>
      <p:pic>
        <p:nvPicPr>
          <p:cNvPr id="3" name="图片 18" descr="\\192.168.1.49\市场部\2）LOGO及投影仪安装\公司LOGO\TD machine.pngTD machine">
            <a:extLst>
              <a:ext uri="{FF2B5EF4-FFF2-40B4-BE49-F238E27FC236}">
                <a16:creationId xmlns:a16="http://schemas.microsoft.com/office/drawing/2014/main" id="{60715C67-6450-B875-EEDD-40BB15B8D92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screen"/>
          <a:srcRect/>
          <a:stretch>
            <a:fillRect/>
          </a:stretch>
        </p:blipFill>
        <p:spPr>
          <a:xfrm rot="10800000" flipH="1" flipV="1">
            <a:off x="5981700" y="818029"/>
            <a:ext cx="3578225" cy="110871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125</Words>
  <Application>Microsoft Office PowerPoint</Application>
  <PresentationFormat>Personalizados</PresentationFormat>
  <Paragraphs>24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8" baseType="lpstr">
      <vt:lpstr>Garet</vt:lpstr>
      <vt:lpstr>Arial</vt:lpstr>
      <vt:lpstr>Calibri</vt:lpstr>
      <vt:lpstr>Aptos</vt:lpstr>
      <vt:lpstr>Open Sans Bold</vt:lpstr>
      <vt:lpstr>Office Theme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 de Instagram Catálogo de Produto Sabonete Artesanal Delicado</dc:title>
  <cp:lastModifiedBy>João Souto</cp:lastModifiedBy>
  <cp:revision>5</cp:revision>
  <cp:lastPrinted>2024-08-27T14:48:37Z</cp:lastPrinted>
  <dcterms:created xsi:type="dcterms:W3CDTF">2006-08-16T00:00:00Z</dcterms:created>
  <dcterms:modified xsi:type="dcterms:W3CDTF">2024-08-27T14:49:50Z</dcterms:modified>
  <dc:identifier>DAGLt9S5Na8</dc:identifier>
</cp:coreProperties>
</file>