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24426" y="1772404"/>
            <a:ext cx="5457948" cy="9534563"/>
          </a:xfrm>
          <a:custGeom>
            <a:avLst/>
            <a:gdLst/>
            <a:ahLst/>
            <a:cxnLst/>
            <a:rect l="l" t="t" r="r" b="b"/>
            <a:pathLst>
              <a:path w="5457948" h="9534563">
                <a:moveTo>
                  <a:pt x="0" y="0"/>
                </a:moveTo>
                <a:lnTo>
                  <a:pt x="5457948" y="0"/>
                </a:lnTo>
                <a:lnTo>
                  <a:pt x="5457948" y="9534562"/>
                </a:lnTo>
                <a:lnTo>
                  <a:pt x="0" y="9534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2687" y="7524194"/>
            <a:ext cx="3735413" cy="1185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HSC600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084" y="8847049"/>
            <a:ext cx="4711739" cy="214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HV Cable Stripping Cutting Machine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7387" y="13792200"/>
            <a:ext cx="3326011" cy="372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2750" y="11734800"/>
            <a:ext cx="8786859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1" lvl="1" indent="-237491" algn="just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22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PC Touch HMI, PC-NET optional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2750" y="13106400"/>
            <a:ext cx="692368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1" lvl="1" indent="-237491" algn="just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22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Each function can be turned ON/OFF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2750" y="12420600"/>
            <a:ext cx="6533756" cy="3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81" lvl="1" indent="-237491" algn="just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22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Parameter Saving &amp; Loading 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996858D9-C677-FD0C-5E0B-217364DFB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046139"/>
              </p:ext>
            </p:extLst>
          </p:nvPr>
        </p:nvGraphicFramePr>
        <p:xfrm>
          <a:off x="317386" y="14467947"/>
          <a:ext cx="9169514" cy="3289815"/>
        </p:xfrm>
        <a:graphic>
          <a:graphicData uri="http://schemas.openxmlformats.org/drawingml/2006/table">
            <a:tbl>
              <a:tblPr firstRow="1" firstCol="1"/>
              <a:tblGrid>
                <a:gridCol w="4584757">
                  <a:extLst>
                    <a:ext uri="{9D8B030D-6E8A-4147-A177-3AD203B41FA5}">
                      <a16:colId xmlns:a16="http://schemas.microsoft.com/office/drawing/2014/main" val="2744500626"/>
                    </a:ext>
                  </a:extLst>
                </a:gridCol>
                <a:gridCol w="4584757">
                  <a:extLst>
                    <a:ext uri="{9D8B030D-6E8A-4147-A177-3AD203B41FA5}">
                      <a16:colId xmlns:a16="http://schemas.microsoft.com/office/drawing/2014/main" val="3055233945"/>
                    </a:ext>
                  </a:extLst>
                </a:gridCol>
              </a:tblGrid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Outer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4.5-7mm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214876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Cross Section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2.5-6mm²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433934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10-35 mm  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606851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Shield Braid Cutting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0-28mm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293295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Inner Insulation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0-10mm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948135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11 to 18s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227928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15 to 22s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20402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&amp; Weight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1400*1100*2010mm  350Kg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760898"/>
                  </a:ext>
                </a:extLst>
              </a:tr>
              <a:tr h="36553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VAC  4000W  5~7Bar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706763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2F82B28E-CC53-F8CC-F9DF-4B56AD12B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77</Words>
  <Application>Microsoft Office PowerPoint</Application>
  <PresentationFormat>Personalizados</PresentationFormat>
  <Paragraphs>24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2024-08-27T13:52:32Z</cp:lastPrinted>
  <dcterms:created xsi:type="dcterms:W3CDTF">2006-08-16T00:00:00Z</dcterms:created>
  <dcterms:modified xsi:type="dcterms:W3CDTF">2024-08-27T13:57:13Z</dcterms:modified>
  <dc:identifier>DAGLt9S5Na8</dc:identifier>
</cp:coreProperties>
</file>