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707718" y="8627655"/>
            <a:ext cx="5403758" cy="1185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HSC800-5&amp;7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3701" y="10243661"/>
            <a:ext cx="7143202" cy="1414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HV Cable Stripping, Cutting and Folding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5300" y="14401800"/>
            <a:ext cx="4609516" cy="389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4994" y="12216191"/>
            <a:ext cx="7719616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</a:t>
            </a: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asy to operate with a user-friendly HMI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4994" y="12773250"/>
            <a:ext cx="8975527" cy="7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Each function, can be easily activate or deactivated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4994" y="13512165"/>
            <a:ext cx="9420506" cy="737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F</a:t>
            </a: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ive manual processing steps, into only one step in a fully-automatic sequence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18F44C34-D964-5BC3-E193-46581EB66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844619"/>
              </p:ext>
            </p:extLst>
          </p:nvPr>
        </p:nvGraphicFramePr>
        <p:xfrm>
          <a:off x="370270" y="14878382"/>
          <a:ext cx="9345230" cy="2988750"/>
        </p:xfrm>
        <a:graphic>
          <a:graphicData uri="http://schemas.openxmlformats.org/drawingml/2006/table">
            <a:tbl>
              <a:tblPr firstRow="1" firstCol="1"/>
              <a:tblGrid>
                <a:gridCol w="3912687">
                  <a:extLst>
                    <a:ext uri="{9D8B030D-6E8A-4147-A177-3AD203B41FA5}">
                      <a16:colId xmlns:a16="http://schemas.microsoft.com/office/drawing/2014/main" val="4041243701"/>
                    </a:ext>
                  </a:extLst>
                </a:gridCol>
                <a:gridCol w="5432543">
                  <a:extLst>
                    <a:ext uri="{9D8B030D-6E8A-4147-A177-3AD203B41FA5}">
                      <a16:colId xmlns:a16="http://schemas.microsoft.com/office/drawing/2014/main" val="3572450488"/>
                    </a:ext>
                  </a:extLst>
                </a:gridCol>
              </a:tblGrid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Cable Outer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– 23 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629824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Cable Cross Section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– 120 mm²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677766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– 100 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977704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Foil Removal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– 100 mm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073440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Shield Braid Cutting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– 95 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594304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Inner Insulation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– 95 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86803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sec., depending on Product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90945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sec., depending on Operator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06864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&amp; Weight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820x1000x1600mm 280Kg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722765"/>
                  </a:ext>
                </a:extLst>
              </a:tr>
              <a:tr h="29887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380V 4000W 5 – 7 Bar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206333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75403308-F58D-D199-23CC-900B7C588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pic>
        <p:nvPicPr>
          <p:cNvPr id="3" name="Picture 12085">
            <a:extLst>
              <a:ext uri="{FF2B5EF4-FFF2-40B4-BE49-F238E27FC236}">
                <a16:creationId xmlns:a16="http://schemas.microsoft.com/office/drawing/2014/main" id="{DB385019-0FF8-D22E-BC10-938F326115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92398" y="1583751"/>
            <a:ext cx="3815320" cy="82295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115</Words>
  <Application>Microsoft Office PowerPoint</Application>
  <PresentationFormat>Personalizados</PresentationFormat>
  <Paragraphs>26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4</cp:revision>
  <cp:lastPrinted>2024-08-27T13:52:50Z</cp:lastPrinted>
  <dcterms:created xsi:type="dcterms:W3CDTF">2006-08-16T00:00:00Z</dcterms:created>
  <dcterms:modified xsi:type="dcterms:W3CDTF">2024-11-20T09:49:43Z</dcterms:modified>
  <dc:identifier>DAGLt9S5Na8</dc:identifier>
</cp:coreProperties>
</file>