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287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85868" y="1255880"/>
            <a:ext cx="6115264" cy="8692772"/>
          </a:xfrm>
          <a:custGeom>
            <a:avLst/>
            <a:gdLst/>
            <a:ahLst/>
            <a:cxnLst/>
            <a:rect l="l" t="t" r="r" b="b"/>
            <a:pathLst>
              <a:path w="6115264" h="8692772">
                <a:moveTo>
                  <a:pt x="0" y="0"/>
                </a:moveTo>
                <a:lnTo>
                  <a:pt x="6115264" y="0"/>
                </a:lnTo>
                <a:lnTo>
                  <a:pt x="6115264" y="8692772"/>
                </a:lnTo>
                <a:lnTo>
                  <a:pt x="0" y="8692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00101" y="10916540"/>
            <a:ext cx="8684008" cy="1419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Heavy Duty Seal Stripper Crimping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2901" y="9710756"/>
            <a:ext cx="6289874" cy="1162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HSSC500-PCM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300" y="14325600"/>
            <a:ext cx="4796038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2573000"/>
            <a:ext cx="6531173" cy="35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changeover production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3663741"/>
            <a:ext cx="5604074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Parameter Saving and Loading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3130900"/>
            <a:ext cx="7456587" cy="35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Waste Collection System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3C872E9-0E6B-BB5D-43D7-DCF5F8EBC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E9B4D75D-39AB-96CD-3811-DFF317091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428750"/>
              </p:ext>
            </p:extLst>
          </p:nvPr>
        </p:nvGraphicFramePr>
        <p:xfrm>
          <a:off x="653197" y="14857925"/>
          <a:ext cx="8830911" cy="2972871"/>
        </p:xfrm>
        <a:graphic>
          <a:graphicData uri="http://schemas.openxmlformats.org/drawingml/2006/table">
            <a:tbl>
              <a:tblPr firstRow="1" firstCol="1"/>
              <a:tblGrid>
                <a:gridCol w="4406553">
                  <a:extLst>
                    <a:ext uri="{9D8B030D-6E8A-4147-A177-3AD203B41FA5}">
                      <a16:colId xmlns:a16="http://schemas.microsoft.com/office/drawing/2014/main" val="3483485820"/>
                    </a:ext>
                  </a:extLst>
                </a:gridCol>
                <a:gridCol w="4424358">
                  <a:extLst>
                    <a:ext uri="{9D8B030D-6E8A-4147-A177-3AD203B41FA5}">
                      <a16:colId xmlns:a16="http://schemas.microsoft.com/office/drawing/2014/main" val="2696341157"/>
                    </a:ext>
                  </a:extLst>
                </a:gridCol>
              </a:tblGrid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2-16mm²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496323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≥14mm  ≤40mm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074329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Dimension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 ≤15mm  Length ≤18mm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312939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Crimp Force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Tons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090681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40mm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721834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4.9s (Depend on products)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2753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5.6s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69199"/>
                  </a:ext>
                </a:extLst>
              </a:tr>
              <a:tr h="344823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&amp; Weight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L160*W130*H190mm</a:t>
                      </a:r>
                      <a:r>
                        <a:rPr lang="pt-PT" sz="180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640Kg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000769"/>
                  </a:ext>
                </a:extLst>
              </a:tr>
              <a:tr h="3285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380VAC 50HZ 5-7Bar</a:t>
                      </a:r>
                      <a:endParaRPr lang="pt-PT" sz="18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52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80</Words>
  <Application>Microsoft Office PowerPoint</Application>
  <PresentationFormat>Personalizados</PresentationFormat>
  <Paragraphs>24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Garet</vt:lpstr>
      <vt:lpstr>Arial</vt:lpstr>
      <vt:lpstr>Calibri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dcterms:created xsi:type="dcterms:W3CDTF">2006-08-16T00:00:00Z</dcterms:created>
  <dcterms:modified xsi:type="dcterms:W3CDTF">2024-08-27T13:56:39Z</dcterms:modified>
  <dc:identifier>DAGLt9S5Na8</dc:identifier>
</cp:coreProperties>
</file>