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287000" cy="18288000"/>
  <p:notesSz cx="7104063" cy="10234613"/>
  <p:embeddedFontLst>
    <p:embeddedFont>
      <p:font typeface="Garet" panose="020B0604020202020204" charset="0"/>
      <p:regular r:id="rId4"/>
    </p:embeddedFont>
    <p:embeddedFont>
      <p:font typeface="Open Sans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35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60998" y="9736791"/>
            <a:ext cx="5261391" cy="1159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573"/>
              </a:lnSpc>
              <a:spcBef>
                <a:spcPct val="0"/>
              </a:spcBef>
            </a:pPr>
            <a:r>
              <a:rPr lang="en-US" sz="68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SC502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0998" y="10911382"/>
            <a:ext cx="8614714" cy="671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600"/>
              </a:lnSpc>
              <a:spcBef>
                <a:spcPct val="0"/>
              </a:spcBef>
            </a:pPr>
            <a:r>
              <a:rPr lang="en-US" sz="40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Dual Wire Strip Crimp Machine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3900" y="12143134"/>
            <a:ext cx="6583561" cy="396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just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Quick changeover production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3556" y="12762249"/>
            <a:ext cx="7153275" cy="396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just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Waste Collection System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9518" y="13329333"/>
            <a:ext cx="7521981" cy="806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just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Stripping Check and CFM as standard delivery</a:t>
            </a:r>
          </a:p>
        </p:txBody>
      </p:sp>
      <p:sp>
        <p:nvSpPr>
          <p:cNvPr id="9" name="Freeform 9"/>
          <p:cNvSpPr/>
          <p:nvPr/>
        </p:nvSpPr>
        <p:spPr>
          <a:xfrm>
            <a:off x="1079850" y="14630400"/>
            <a:ext cx="3553583" cy="3094754"/>
          </a:xfrm>
          <a:custGeom>
            <a:avLst/>
            <a:gdLst/>
            <a:ahLst/>
            <a:cxnLst/>
            <a:rect l="l" t="t" r="r" b="b"/>
            <a:pathLst>
              <a:path w="3553583" h="3094754">
                <a:moveTo>
                  <a:pt x="0" y="0"/>
                </a:moveTo>
                <a:lnTo>
                  <a:pt x="3553584" y="0"/>
                </a:lnTo>
                <a:lnTo>
                  <a:pt x="3553584" y="3094754"/>
                </a:lnTo>
                <a:lnTo>
                  <a:pt x="0" y="30947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295900" y="14630400"/>
            <a:ext cx="3759588" cy="3094754"/>
          </a:xfrm>
          <a:custGeom>
            <a:avLst/>
            <a:gdLst/>
            <a:ahLst/>
            <a:cxnLst/>
            <a:rect l="l" t="t" r="r" b="b"/>
            <a:pathLst>
              <a:path w="3759588" h="3094754">
                <a:moveTo>
                  <a:pt x="0" y="0"/>
                </a:moveTo>
                <a:lnTo>
                  <a:pt x="3759588" y="0"/>
                </a:lnTo>
                <a:lnTo>
                  <a:pt x="3759588" y="3094754"/>
                </a:lnTo>
                <a:lnTo>
                  <a:pt x="0" y="30947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2F93B5A-52CB-7A13-CC3F-0FC2EEAE2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5927" y="609600"/>
            <a:ext cx="5273373" cy="150862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D54E76E-C86F-4C8C-4A01-2F119C9FA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389" y="2021537"/>
            <a:ext cx="5863111" cy="87893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16800" y="8229600"/>
            <a:ext cx="6053399" cy="3509080"/>
          </a:xfrm>
          <a:custGeom>
            <a:avLst/>
            <a:gdLst/>
            <a:ahLst/>
            <a:cxnLst/>
            <a:rect l="l" t="t" r="r" b="b"/>
            <a:pathLst>
              <a:path w="6053399" h="3509080">
                <a:moveTo>
                  <a:pt x="0" y="0"/>
                </a:moveTo>
                <a:lnTo>
                  <a:pt x="6053400" y="0"/>
                </a:lnTo>
                <a:lnTo>
                  <a:pt x="6053400" y="3509079"/>
                </a:lnTo>
                <a:lnTo>
                  <a:pt x="0" y="35090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12483" y="12801600"/>
            <a:ext cx="4765105" cy="391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05101" y="6910688"/>
            <a:ext cx="6553199" cy="743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213"/>
              </a:lnSpc>
              <a:spcBef>
                <a:spcPct val="0"/>
              </a:spcBef>
            </a:pPr>
            <a:r>
              <a:rPr lang="en-US" sz="4438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 sequence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943034"/>
            <a:ext cx="8229600" cy="3035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spc="24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SC502 is designed for processing the jacket cable and twisted cable, it integrates two functions, stripping and crimping of two wires in one cycle, a total cycle time of approximately 3.6 seconds, makes it the faster fully programmable double stripper crimper, in the market.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55502B5-CDB4-1884-DEFD-959512BEF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7" y="609600"/>
            <a:ext cx="5273373" cy="1508620"/>
          </a:xfrm>
          <a:prstGeom prst="rect">
            <a:avLst/>
          </a:prstGeom>
        </p:spPr>
      </p:pic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F0395B45-FA2C-7A78-ED83-3D625782D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978309"/>
              </p:ext>
            </p:extLst>
          </p:nvPr>
        </p:nvGraphicFramePr>
        <p:xfrm>
          <a:off x="342900" y="13388130"/>
          <a:ext cx="9296400" cy="3509079"/>
        </p:xfrm>
        <a:graphic>
          <a:graphicData uri="http://schemas.openxmlformats.org/drawingml/2006/table">
            <a:tbl>
              <a:tblPr firstRow="1" firstCol="1"/>
              <a:tblGrid>
                <a:gridCol w="4191000">
                  <a:extLst>
                    <a:ext uri="{9D8B030D-6E8A-4147-A177-3AD203B41FA5}">
                      <a16:colId xmlns:a16="http://schemas.microsoft.com/office/drawing/2014/main" val="1657487775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1464328618"/>
                    </a:ext>
                  </a:extLst>
                </a:gridCol>
              </a:tblGrid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Wire Size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0.13-4.0mm²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3592862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Jacket Stripping Length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&gt;19mm,High specification edition(compatible): 8.5-14mm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9693287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Length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1-8mm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989811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Force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Tons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363520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Stroke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or 40 mm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656415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Machine Processing Time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2.0s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361078"/>
                  </a:ext>
                </a:extLst>
              </a:tr>
              <a:tr h="385049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Cycle Time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3.6s (Depend on Operator)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324389"/>
                  </a:ext>
                </a:extLst>
              </a:tr>
              <a:tr h="40686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Dimensions &amp; Weight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L980*W850*H1720mm   290 Kg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1511441"/>
                  </a:ext>
                </a:extLst>
              </a:tr>
              <a:tr h="40686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&amp; Air</a:t>
                      </a:r>
                      <a:endParaRPr lang="pt-PT" sz="16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 VAC 1500 W    5-7 Bar</a:t>
                      </a:r>
                      <a:endParaRPr lang="pt-PT" sz="16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0241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138</Words>
  <Application>Microsoft Office PowerPoint</Application>
  <PresentationFormat>Personalizados</PresentationFormat>
  <Paragraphs>26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Open Sans Bold</vt:lpstr>
      <vt:lpstr>Arial</vt:lpstr>
      <vt:lpstr>Calibri</vt:lpstr>
      <vt:lpstr>Garet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4</cp:revision>
  <cp:lastPrinted>2024-08-27T17:52:15Z</cp:lastPrinted>
  <dcterms:created xsi:type="dcterms:W3CDTF">2006-08-16T00:00:00Z</dcterms:created>
  <dcterms:modified xsi:type="dcterms:W3CDTF">2024-08-27T17:52:18Z</dcterms:modified>
  <dc:identifier>DAGLt9S5Na8</dc:identifier>
</cp:coreProperties>
</file>