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8" d="100"/>
          <a:sy n="68" d="100"/>
        </p:scale>
        <p:origin x="2604" y="-3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60998" y="9736791"/>
            <a:ext cx="5261391" cy="1149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73"/>
              </a:lnSpc>
              <a:spcBef>
                <a:spcPct val="0"/>
              </a:spcBef>
            </a:pPr>
            <a:r>
              <a:rPr lang="en-US" sz="68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SC502-NET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0998" y="10911382"/>
            <a:ext cx="9378302" cy="1362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32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Dual Wire Strip Crimp Machine for Ethernet cables</a:t>
            </a:r>
            <a:endParaRPr lang="en-US" sz="4000" u="none" strike="noStrike" dirty="0">
              <a:solidFill>
                <a:srgbClr val="0C7D82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23900" y="12395823"/>
            <a:ext cx="6583561" cy="396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changeover production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556" y="13014938"/>
            <a:ext cx="7153275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Waste Collection System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519" y="13631545"/>
            <a:ext cx="5585024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Stripping Check included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F93B5A-52CB-7A13-CC3F-0FC2EEAE2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B7760D9-0840-9BC3-542F-7F925759E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1" y="2148411"/>
            <a:ext cx="5893188" cy="862430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325AD4E-A7BA-A36D-C437-62B83D24C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46" y="4260193"/>
            <a:ext cx="1834254" cy="4771671"/>
          </a:xfrm>
          <a:prstGeom prst="rect">
            <a:avLst/>
          </a:prstGeom>
        </p:spPr>
      </p:pic>
      <p:sp>
        <p:nvSpPr>
          <p:cNvPr id="18" name="TextBox 8">
            <a:extLst>
              <a:ext uri="{FF2B5EF4-FFF2-40B4-BE49-F238E27FC236}">
                <a16:creationId xmlns:a16="http://schemas.microsoft.com/office/drawing/2014/main" id="{89D78257-51AD-010B-8BCB-E21CA2EB2E48}"/>
              </a:ext>
            </a:extLst>
          </p:cNvPr>
          <p:cNvSpPr txBox="1"/>
          <p:nvPr/>
        </p:nvSpPr>
        <p:spPr>
          <a:xfrm>
            <a:off x="683556" y="14312174"/>
            <a:ext cx="5585024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CFM included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00FC5B2C-306D-4433-8C85-209F97AE125C}"/>
              </a:ext>
            </a:extLst>
          </p:cNvPr>
          <p:cNvSpPr txBox="1"/>
          <p:nvPr/>
        </p:nvSpPr>
        <p:spPr>
          <a:xfrm>
            <a:off x="733426" y="14992804"/>
            <a:ext cx="7153274" cy="396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Ideal for Ethernet cable applications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16800" y="8229600"/>
            <a:ext cx="6053399" cy="3509080"/>
          </a:xfrm>
          <a:custGeom>
            <a:avLst/>
            <a:gdLst/>
            <a:ahLst/>
            <a:cxnLst/>
            <a:rect l="l" t="t" r="r" b="b"/>
            <a:pathLst>
              <a:path w="6053399" h="3509080">
                <a:moveTo>
                  <a:pt x="0" y="0"/>
                </a:moveTo>
                <a:lnTo>
                  <a:pt x="6053400" y="0"/>
                </a:lnTo>
                <a:lnTo>
                  <a:pt x="6053400" y="3509079"/>
                </a:lnTo>
                <a:lnTo>
                  <a:pt x="0" y="3509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2483" y="12801600"/>
            <a:ext cx="4765105" cy="39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05101" y="6910688"/>
            <a:ext cx="6553199" cy="743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213"/>
              </a:lnSpc>
              <a:spcBef>
                <a:spcPct val="0"/>
              </a:spcBef>
            </a:pPr>
            <a:r>
              <a:rPr lang="en-US" sz="4438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 sequence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943034"/>
            <a:ext cx="8229600" cy="3035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SC502-NET is designed for processing the jacket cable with twisted inner conductors, it integrates two functions, stripping and crimping of two wires in one cycle, a total cycle time of approximately 4.0 seconds, makes it the faster fully programmable double stripper crimper, in the market.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55502B5-CDB4-1884-DEFD-959512BEF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0395B45-FA2C-7A78-ED83-3D625782D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446731"/>
              </p:ext>
            </p:extLst>
          </p:nvPr>
        </p:nvGraphicFramePr>
        <p:xfrm>
          <a:off x="342900" y="13388130"/>
          <a:ext cx="9296400" cy="3509079"/>
        </p:xfrm>
        <a:graphic>
          <a:graphicData uri="http://schemas.openxmlformats.org/drawingml/2006/table">
            <a:tbl>
              <a:tblPr firstRow="1" firstCol="1"/>
              <a:tblGrid>
                <a:gridCol w="3352800">
                  <a:extLst>
                    <a:ext uri="{9D8B030D-6E8A-4147-A177-3AD203B41FA5}">
                      <a16:colId xmlns:a16="http://schemas.microsoft.com/office/drawing/2014/main" val="1657487775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1464328618"/>
                    </a:ext>
                  </a:extLst>
                </a:gridCol>
              </a:tblGrid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Size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0.13-0.5mm²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592862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8-16mm (Depend on the length of the terminal)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693287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1-8mm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989811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Force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Tons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363520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 mm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656415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Approx.4.0s(Without CCD); Approx.5.0s(With CCD)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361078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Approx.5.0s(Without CCD); Approx.6.0s(With CCD)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24389"/>
                  </a:ext>
                </a:extLst>
              </a:tr>
              <a:tr h="4068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&amp; Weight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L750*W650*H1750mm</a:t>
                      </a:r>
                      <a:r>
                        <a:rPr lang="pt-PT" sz="16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Kg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511441"/>
                  </a:ext>
                </a:extLst>
              </a:tr>
              <a:tr h="4068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VAC 1500 W</a:t>
                      </a:r>
                      <a:r>
                        <a:rPr lang="pt-PT" sz="16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5-7 Bar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241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165</Words>
  <Application>Microsoft Office PowerPoint</Application>
  <PresentationFormat>Personalizados</PresentationFormat>
  <Paragraphs>28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Open Sans Bold</vt:lpstr>
      <vt:lpstr>Arial</vt:lpstr>
      <vt:lpstr>Calibri</vt:lpstr>
      <vt:lpstr>Garet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4</cp:revision>
  <cp:lastPrinted>2024-08-27T17:51:58Z</cp:lastPrinted>
  <dcterms:created xsi:type="dcterms:W3CDTF">2006-08-16T00:00:00Z</dcterms:created>
  <dcterms:modified xsi:type="dcterms:W3CDTF">2024-08-27T17:52:06Z</dcterms:modified>
  <dc:identifier>DAGLt9S5Na8</dc:identifier>
</cp:coreProperties>
</file>