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10287000" cy="18288000"/>
  <p:notesSz cx="6858000" cy="9144000"/>
  <p:embeddedFontLst>
    <p:embeddedFont>
      <p:font typeface="Garet" panose="020B0604020202020204" charset="0"/>
      <p:regular r:id="rId3"/>
    </p:embeddedFont>
    <p:embeddedFont>
      <p:font typeface="Open Sans Bold" panose="020B0604020202020204" charset="0"/>
      <p:regular r:id="rId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69" d="100"/>
          <a:sy n="69" d="100"/>
        </p:scale>
        <p:origin x="2568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font" Target="fonts/font1.fntdata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font" Target="fonts/font2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8700" y="2118288"/>
            <a:ext cx="8458109" cy="8808055"/>
          </a:xfrm>
          <a:custGeom>
            <a:avLst/>
            <a:gdLst/>
            <a:ahLst/>
            <a:cxnLst/>
            <a:rect l="l" t="t" r="r" b="b"/>
            <a:pathLst>
              <a:path w="8458109" h="8808055">
                <a:moveTo>
                  <a:pt x="0" y="0"/>
                </a:moveTo>
                <a:lnTo>
                  <a:pt x="8458109" y="0"/>
                </a:lnTo>
                <a:lnTo>
                  <a:pt x="8458109" y="8808055"/>
                </a:lnTo>
                <a:lnTo>
                  <a:pt x="0" y="880805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4521951" y="10148343"/>
            <a:ext cx="5193549" cy="11858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9713"/>
              </a:lnSpc>
              <a:spcBef>
                <a:spcPct val="0"/>
              </a:spcBef>
            </a:pPr>
            <a:r>
              <a:rPr lang="en-US" sz="6938" u="none" strike="noStrike" dirty="0">
                <a:solidFill>
                  <a:srgbClr val="0C7D8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SKF-420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660407" y="11257986"/>
            <a:ext cx="6436093" cy="6959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740"/>
              </a:lnSpc>
              <a:spcBef>
                <a:spcPct val="0"/>
              </a:spcBef>
            </a:pPr>
            <a:r>
              <a:rPr lang="en-US" sz="4100" u="none" strike="noStrike" dirty="0">
                <a:solidFill>
                  <a:srgbClr val="0C7D8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Seal Feeding Kit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19100" y="15087600"/>
            <a:ext cx="4941329" cy="3891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220"/>
              </a:lnSpc>
            </a:pPr>
            <a:r>
              <a:rPr lang="en-US" sz="2300" dirty="0">
                <a:solidFill>
                  <a:srgbClr val="15101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Technical Specifications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27280" y="12384303"/>
            <a:ext cx="7340798" cy="3657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53392" lvl="1" indent="-226696" algn="l">
              <a:lnSpc>
                <a:spcPts val="294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u="none" strike="noStrike" spc="214">
                <a:solidFill>
                  <a:srgbClr val="BEB753"/>
                </a:solidFill>
                <a:latin typeface="Garet"/>
                <a:ea typeface="Garet"/>
                <a:cs typeface="Garet"/>
                <a:sym typeface="Garet"/>
              </a:rPr>
              <a:t>Convenient disassembly and maintenance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27280" y="14466905"/>
            <a:ext cx="6797420" cy="3597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3392" lvl="1" indent="-226696" algn="l">
              <a:lnSpc>
                <a:spcPts val="294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u="none" strike="noStrike" spc="214" dirty="0">
                <a:solidFill>
                  <a:srgbClr val="BEB753"/>
                </a:solidFill>
                <a:latin typeface="Garet"/>
                <a:ea typeface="Garet"/>
                <a:cs typeface="Garet"/>
                <a:sym typeface="Garet"/>
              </a:rPr>
              <a:t>Fast speed of 0.6seconds/Seal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27280" y="13525055"/>
            <a:ext cx="9312020" cy="7372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3392" lvl="1" indent="-226696" algn="l">
              <a:lnSpc>
                <a:spcPts val="294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u="none" strike="noStrike" spc="214" dirty="0">
                <a:solidFill>
                  <a:srgbClr val="BEB753"/>
                </a:solidFill>
                <a:latin typeface="Garet"/>
                <a:ea typeface="Garet"/>
                <a:cs typeface="Garet"/>
                <a:sym typeface="Garet"/>
              </a:rPr>
              <a:t>Pulse vibration of direct current and high frequency for steady feeding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27280" y="12954679"/>
            <a:ext cx="4171355" cy="3657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53392" lvl="1" indent="-226696" algn="l">
              <a:lnSpc>
                <a:spcPts val="294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u="none" strike="noStrike" spc="214" dirty="0">
                <a:solidFill>
                  <a:srgbClr val="BEB753"/>
                </a:solidFill>
                <a:latin typeface="Garet"/>
                <a:ea typeface="Garet"/>
                <a:cs typeface="Garet"/>
                <a:sym typeface="Garet"/>
              </a:rPr>
              <a:t>Elliptic seal is possible</a:t>
            </a: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E56BCF3E-A405-8F0F-761F-6B7698B08E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4527" y="609600"/>
            <a:ext cx="5273373" cy="1508620"/>
          </a:xfrm>
          <a:prstGeom prst="rect">
            <a:avLst/>
          </a:prstGeom>
        </p:spPr>
      </p:pic>
      <p:graphicFrame>
        <p:nvGraphicFramePr>
          <p:cNvPr id="13" name="Tabela 12">
            <a:extLst>
              <a:ext uri="{FF2B5EF4-FFF2-40B4-BE49-F238E27FC236}">
                <a16:creationId xmlns:a16="http://schemas.microsoft.com/office/drawing/2014/main" id="{9E1F85F5-3AF5-67CA-9F79-3FD1E4A4813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6083833"/>
              </p:ext>
            </p:extLst>
          </p:nvPr>
        </p:nvGraphicFramePr>
        <p:xfrm>
          <a:off x="357358" y="15598212"/>
          <a:ext cx="9312020" cy="2080188"/>
        </p:xfrm>
        <a:graphic>
          <a:graphicData uri="http://schemas.openxmlformats.org/drawingml/2006/table">
            <a:tbl>
              <a:tblPr firstRow="1" firstCol="1"/>
              <a:tblGrid>
                <a:gridCol w="4656010">
                  <a:extLst>
                    <a:ext uri="{9D8B030D-6E8A-4147-A177-3AD203B41FA5}">
                      <a16:colId xmlns:a16="http://schemas.microsoft.com/office/drawing/2014/main" val="4252313569"/>
                    </a:ext>
                  </a:extLst>
                </a:gridCol>
                <a:gridCol w="4656010">
                  <a:extLst>
                    <a:ext uri="{9D8B030D-6E8A-4147-A177-3AD203B41FA5}">
                      <a16:colId xmlns:a16="http://schemas.microsoft.com/office/drawing/2014/main" val="1756887934"/>
                    </a:ext>
                  </a:extLst>
                </a:gridCol>
              </a:tblGrid>
              <a:tr h="34669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Seal Type </a:t>
                      </a:r>
                      <a:endParaRPr lang="pt-PT" sz="18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Circular and Elliptic seal</a:t>
                      </a:r>
                      <a:endParaRPr lang="pt-PT" sz="18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67297511"/>
                  </a:ext>
                </a:extLst>
              </a:tr>
              <a:tr h="346698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Processing Time</a:t>
                      </a:r>
                      <a:endParaRPr lang="pt-PT" sz="18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Approx. 0.6 s</a:t>
                      </a:r>
                      <a:endParaRPr lang="pt-PT" sz="18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8419798"/>
                  </a:ext>
                </a:extLst>
              </a:tr>
              <a:tr h="34669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Power</a:t>
                      </a:r>
                      <a:endParaRPr lang="pt-PT" sz="18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100- 220VAC 50HZ 200W</a:t>
                      </a:r>
                      <a:endParaRPr lang="pt-PT" sz="18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76283644"/>
                  </a:ext>
                </a:extLst>
              </a:tr>
              <a:tr h="346698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Compressed Air</a:t>
                      </a:r>
                      <a:endParaRPr lang="pt-PT" sz="18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5.5-7Bar</a:t>
                      </a:r>
                      <a:endParaRPr lang="pt-PT" sz="18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4805481"/>
                  </a:ext>
                </a:extLst>
              </a:tr>
              <a:tr h="346698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Dimensions</a:t>
                      </a:r>
                      <a:endParaRPr lang="pt-PT" sz="18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L630*W415*H195mm</a:t>
                      </a:r>
                      <a:endParaRPr lang="pt-PT" sz="18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4232622"/>
                  </a:ext>
                </a:extLst>
              </a:tr>
              <a:tr h="34669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Weight</a:t>
                      </a:r>
                      <a:endParaRPr lang="pt-PT" sz="18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 Kg</a:t>
                      </a:r>
                      <a:endParaRPr lang="pt-PT" sz="18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0282442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60</Words>
  <Application>Microsoft Office PowerPoint</Application>
  <PresentationFormat>Personalizados</PresentationFormat>
  <Paragraphs>19</Paragraphs>
  <Slides>1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1</vt:i4>
      </vt:variant>
    </vt:vector>
  </HeadingPairs>
  <TitlesOfParts>
    <vt:vector size="7" baseType="lpstr">
      <vt:lpstr>Garet</vt:lpstr>
      <vt:lpstr>Arial</vt:lpstr>
      <vt:lpstr>Calibri</vt:lpstr>
      <vt:lpstr>Aptos</vt:lpstr>
      <vt:lpstr>Open Sans Bold</vt:lpstr>
      <vt:lpstr>Office Theme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Story de Instagram Catálogo de Produto Sabonete Artesanal Delicado</dc:title>
  <cp:lastModifiedBy>João Souto</cp:lastModifiedBy>
  <cp:revision>2</cp:revision>
  <dcterms:created xsi:type="dcterms:W3CDTF">2006-08-16T00:00:00Z</dcterms:created>
  <dcterms:modified xsi:type="dcterms:W3CDTF">2024-08-27T14:10:18Z</dcterms:modified>
  <dc:identifier>DAGLt9S5Na8</dc:identifier>
</cp:coreProperties>
</file>