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287000" cy="18288000"/>
  <p:notesSz cx="7104063" cy="10234613"/>
  <p:embeddedFontLst>
    <p:embeddedFont>
      <p:font typeface="Garet" panose="020B0604020202020204" charset="0"/>
      <p:regular r:id="rId4"/>
    </p:embeddedFont>
    <p:embeddedFont>
      <p:font typeface="Open Sans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10242" y="1892787"/>
            <a:ext cx="7413969" cy="11046543"/>
          </a:xfrm>
          <a:custGeom>
            <a:avLst/>
            <a:gdLst/>
            <a:ahLst/>
            <a:cxnLst/>
            <a:rect l="l" t="t" r="r" b="b"/>
            <a:pathLst>
              <a:path w="7413969" h="11046543">
                <a:moveTo>
                  <a:pt x="0" y="0"/>
                </a:moveTo>
                <a:lnTo>
                  <a:pt x="7413969" y="0"/>
                </a:lnTo>
                <a:lnTo>
                  <a:pt x="7413969" y="11046543"/>
                </a:lnTo>
                <a:lnTo>
                  <a:pt x="0" y="110465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89557" y="12520267"/>
            <a:ext cx="5066977" cy="1112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9013"/>
              </a:lnSpc>
              <a:spcBef>
                <a:spcPct val="0"/>
              </a:spcBef>
            </a:pPr>
            <a:r>
              <a:rPr lang="en-US" sz="64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SSC501-PCM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9557" y="13672755"/>
            <a:ext cx="8587743" cy="587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4900"/>
              </a:lnSpc>
              <a:spcBef>
                <a:spcPct val="0"/>
              </a:spcBef>
            </a:pPr>
            <a:r>
              <a:rPr lang="en-US" sz="35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Dual Wire Strip Seal Crimp Machine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1500" y="15735054"/>
            <a:ext cx="7116208" cy="41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 algn="just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24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Quick changeover production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1500" y="14630400"/>
            <a:ext cx="4135997" cy="41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 algn="just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244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Sensor actuator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1500" y="15172347"/>
            <a:ext cx="8587743" cy="41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 algn="just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24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Each function can be turned ON/OFF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9A33E9-037F-AD6C-D6D9-346B55593664}"/>
              </a:ext>
            </a:extLst>
          </p:cNvPr>
          <p:cNvSpPr txBox="1"/>
          <p:nvPr/>
        </p:nvSpPr>
        <p:spPr>
          <a:xfrm>
            <a:off x="594357" y="16266695"/>
            <a:ext cx="8587743" cy="41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 algn="just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24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Color detection option</a:t>
            </a:r>
            <a:endParaRPr lang="en-US" sz="2400" u="none" strike="noStrike" spc="244" dirty="0">
              <a:solidFill>
                <a:srgbClr val="BEB753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C6E6B13A-1D25-7C80-99FE-2A25097E82E9}"/>
              </a:ext>
            </a:extLst>
          </p:cNvPr>
          <p:cNvSpPr txBox="1"/>
          <p:nvPr/>
        </p:nvSpPr>
        <p:spPr>
          <a:xfrm>
            <a:off x="594357" y="16878054"/>
            <a:ext cx="8587743" cy="41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 algn="just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24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Strip quality check as standard</a:t>
            </a:r>
            <a:endParaRPr lang="en-US" sz="2400" u="none" strike="noStrike" spc="244" dirty="0">
              <a:solidFill>
                <a:srgbClr val="BEB753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B7F6932-EE00-E3D9-292C-7470DC4D1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527" y="609600"/>
            <a:ext cx="5273373" cy="15086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8090" y="6079215"/>
            <a:ext cx="3017276" cy="2988585"/>
          </a:xfrm>
          <a:custGeom>
            <a:avLst/>
            <a:gdLst/>
            <a:ahLst/>
            <a:cxnLst/>
            <a:rect l="l" t="t" r="r" b="b"/>
            <a:pathLst>
              <a:path w="3017276" h="2988585">
                <a:moveTo>
                  <a:pt x="0" y="0"/>
                </a:moveTo>
                <a:lnTo>
                  <a:pt x="3017276" y="0"/>
                </a:lnTo>
                <a:lnTo>
                  <a:pt x="3017276" y="2988586"/>
                </a:lnTo>
                <a:lnTo>
                  <a:pt x="0" y="29885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97759" y="9997688"/>
            <a:ext cx="3854293" cy="3559659"/>
          </a:xfrm>
          <a:custGeom>
            <a:avLst/>
            <a:gdLst/>
            <a:ahLst/>
            <a:cxnLst/>
            <a:rect l="l" t="t" r="r" b="b"/>
            <a:pathLst>
              <a:path w="3854293" h="3559659">
                <a:moveTo>
                  <a:pt x="0" y="0"/>
                </a:moveTo>
                <a:lnTo>
                  <a:pt x="3854294" y="0"/>
                </a:lnTo>
                <a:lnTo>
                  <a:pt x="3854294" y="3559659"/>
                </a:lnTo>
                <a:lnTo>
                  <a:pt x="0" y="35596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974110" y="10037743"/>
            <a:ext cx="4021645" cy="3559659"/>
          </a:xfrm>
          <a:custGeom>
            <a:avLst/>
            <a:gdLst/>
            <a:ahLst/>
            <a:cxnLst/>
            <a:rect l="l" t="t" r="r" b="b"/>
            <a:pathLst>
              <a:path w="4021645" h="3559659">
                <a:moveTo>
                  <a:pt x="0" y="0"/>
                </a:moveTo>
                <a:lnTo>
                  <a:pt x="4021646" y="0"/>
                </a:lnTo>
                <a:lnTo>
                  <a:pt x="4021646" y="3559659"/>
                </a:lnTo>
                <a:lnTo>
                  <a:pt x="0" y="35596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154623" y="5876808"/>
            <a:ext cx="6132377" cy="3492280"/>
          </a:xfrm>
          <a:custGeom>
            <a:avLst/>
            <a:gdLst/>
            <a:ahLst/>
            <a:cxnLst/>
            <a:rect l="l" t="t" r="r" b="b"/>
            <a:pathLst>
              <a:path w="6132377" h="3492280">
                <a:moveTo>
                  <a:pt x="0" y="0"/>
                </a:moveTo>
                <a:lnTo>
                  <a:pt x="6132377" y="0"/>
                </a:lnTo>
                <a:lnTo>
                  <a:pt x="6132377" y="3492280"/>
                </a:lnTo>
                <a:lnTo>
                  <a:pt x="0" y="34922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33294" y="14295259"/>
            <a:ext cx="4710206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6318" y="2057400"/>
            <a:ext cx="9898494" cy="3471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4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364"/>
              </a:lnSpc>
              <a:spcBef>
                <a:spcPct val="0"/>
              </a:spcBef>
            </a:pPr>
            <a:r>
              <a:rPr lang="en-US" sz="2599" spc="265" dirty="0">
                <a:solidFill>
                  <a:srgbClr val="BEB753"/>
                </a:solidFill>
                <a:latin typeface="Garet"/>
                <a:sym typeface="Garet"/>
              </a:rPr>
              <a:t>SSC501 is designed for processing the jacket cable and twisted cable. It is a semiautomatic machine that integrates three functions: sealing-stripping-crimping of two wires in one cycle, in a cycle time of approximately 4.3 seconds. The SSC501 is the perfect entry level machine in it's segment with high cost/benefit.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29A6D9E-35E5-A38A-A842-B0556CB641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527" y="609600"/>
            <a:ext cx="5273373" cy="1508620"/>
          </a:xfrm>
          <a:prstGeom prst="rect">
            <a:avLst/>
          </a:prstGeom>
        </p:spPr>
      </p:pic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08A4939C-E487-0495-73FE-4FE00028D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230702"/>
              </p:ext>
            </p:extLst>
          </p:nvPr>
        </p:nvGraphicFramePr>
        <p:xfrm>
          <a:off x="400928" y="14711294"/>
          <a:ext cx="9466972" cy="3530860"/>
        </p:xfrm>
        <a:graphic>
          <a:graphicData uri="http://schemas.openxmlformats.org/drawingml/2006/table">
            <a:tbl>
              <a:tblPr firstRow="1" firstCol="1"/>
              <a:tblGrid>
                <a:gridCol w="4723943">
                  <a:extLst>
                    <a:ext uri="{9D8B030D-6E8A-4147-A177-3AD203B41FA5}">
                      <a16:colId xmlns:a16="http://schemas.microsoft.com/office/drawing/2014/main" val="1493225788"/>
                    </a:ext>
                  </a:extLst>
                </a:gridCol>
                <a:gridCol w="4743029">
                  <a:extLst>
                    <a:ext uri="{9D8B030D-6E8A-4147-A177-3AD203B41FA5}">
                      <a16:colId xmlns:a16="http://schemas.microsoft.com/office/drawing/2014/main" val="903396678"/>
                    </a:ext>
                  </a:extLst>
                </a:gridCol>
              </a:tblGrid>
              <a:tr h="3107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Wire Size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0.13-4mm²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883464"/>
                  </a:ext>
                </a:extLst>
              </a:tr>
              <a:tr h="3107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Jacket Stripping Length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&gt;25mm (With Seal)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≥22mm (Without Seal)</a:t>
                      </a:r>
                      <a:endParaRPr lang="pt-PT" sz="18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310885"/>
                  </a:ext>
                </a:extLst>
              </a:tr>
              <a:tr h="3107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Length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1-8 mm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8999273"/>
                  </a:ext>
                </a:extLst>
              </a:tr>
              <a:tr h="3107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Seal Dimension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2-8mm OD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6880420"/>
                  </a:ext>
                </a:extLst>
              </a:tr>
              <a:tr h="3107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 Force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Tons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2545605"/>
                  </a:ext>
                </a:extLst>
              </a:tr>
              <a:tr h="3107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Stroke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or 40mm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8405184"/>
                  </a:ext>
                </a:extLst>
              </a:tr>
              <a:tr h="3107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Machine Processing Time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3.1 s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400131"/>
                  </a:ext>
                </a:extLst>
              </a:tr>
              <a:tr h="3107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Cycle Time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4.3 s (Depending on operator)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491530"/>
                  </a:ext>
                </a:extLst>
              </a:tr>
              <a:tr h="32616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 &amp; Weight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L1080*W1120*H1890mm</a:t>
                      </a:r>
                      <a:r>
                        <a:rPr lang="pt-PT" sz="180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440Kg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651112"/>
                  </a:ext>
                </a:extLst>
              </a:tr>
              <a:tr h="31073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&amp; Air</a:t>
                      </a:r>
                      <a:endParaRPr lang="pt-PT" sz="18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220VAC 1500W 5-7Bar</a:t>
                      </a:r>
                      <a:endParaRPr lang="pt-PT" sz="18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76231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156</Words>
  <Application>Microsoft Office PowerPoint</Application>
  <PresentationFormat>Personalizados</PresentationFormat>
  <Paragraphs>31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Garet</vt:lpstr>
      <vt:lpstr>Open Sans Bold</vt:lpstr>
      <vt:lpstr>Calibri</vt:lpstr>
      <vt:lpstr>Arial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3</cp:revision>
  <cp:lastPrinted>2024-08-27T14:22:17Z</cp:lastPrinted>
  <dcterms:created xsi:type="dcterms:W3CDTF">2006-08-16T00:00:00Z</dcterms:created>
  <dcterms:modified xsi:type="dcterms:W3CDTF">2024-11-10T12:06:31Z</dcterms:modified>
  <dc:identifier>DAGLt9S5Na8</dc:identifier>
</cp:coreProperties>
</file>