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8288000"/>
  <p:notesSz cx="7104063" cy="10234613"/>
  <p:embeddedFontLst>
    <p:embeddedFont>
      <p:font typeface="Garet" panose="020B0604020202020204" charset="0"/>
      <p:regular r:id="rId4"/>
    </p:embeddedFont>
    <p:embeddedFont>
      <p:font typeface="Open San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3174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76700" y="2171765"/>
            <a:ext cx="6184500" cy="8747446"/>
          </a:xfrm>
          <a:custGeom>
            <a:avLst/>
            <a:gdLst/>
            <a:ahLst/>
            <a:cxnLst/>
            <a:rect l="l" t="t" r="r" b="b"/>
            <a:pathLst>
              <a:path w="6184500" h="8747446">
                <a:moveTo>
                  <a:pt x="0" y="0"/>
                </a:moveTo>
                <a:lnTo>
                  <a:pt x="6184500" y="0"/>
                </a:lnTo>
                <a:lnTo>
                  <a:pt x="6184500" y="8747446"/>
                </a:lnTo>
                <a:lnTo>
                  <a:pt x="0" y="8747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95300" y="9893918"/>
            <a:ext cx="3822428" cy="1185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13"/>
              </a:lnSpc>
              <a:spcBef>
                <a:spcPct val="0"/>
              </a:spcBef>
            </a:pPr>
            <a:r>
              <a:rPr lang="en-US" sz="6938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SSC502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5300" y="11279430"/>
            <a:ext cx="9296400" cy="683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740"/>
              </a:lnSpc>
              <a:spcBef>
                <a:spcPct val="0"/>
              </a:spcBef>
            </a:pPr>
            <a:r>
              <a:rPr lang="en-US" sz="4100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Dual Wire Strip Seal Crimp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3533450"/>
            <a:ext cx="8458200" cy="737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Servo press with automatic adjustment of crimping height (option）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7700" y="12974002"/>
            <a:ext cx="6759411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Waste Collection System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12420600"/>
            <a:ext cx="6856205" cy="35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Quick </a:t>
            </a:r>
            <a:r>
              <a:rPr lang="en-US" sz="2100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production </a:t>
            </a: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changeover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67209A5E-A6ED-F4B0-367A-EA0FFAB14151}"/>
              </a:ext>
            </a:extLst>
          </p:cNvPr>
          <p:cNvSpPr txBox="1"/>
          <p:nvPr/>
        </p:nvSpPr>
        <p:spPr>
          <a:xfrm>
            <a:off x="723900" y="14417040"/>
            <a:ext cx="6759411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Strip quality check as standard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04D268A-DFD5-3CE8-23A8-E76E122669FD}"/>
              </a:ext>
            </a:extLst>
          </p:cNvPr>
          <p:cNvSpPr txBox="1"/>
          <p:nvPr/>
        </p:nvSpPr>
        <p:spPr>
          <a:xfrm>
            <a:off x="744494" y="15023821"/>
            <a:ext cx="6759411" cy="35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l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 spc="214" dirty="0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CFM included as standard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565A01D-050B-0B7D-E9C8-D18443094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327" y="609600"/>
            <a:ext cx="5273373" cy="15086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66260" y="8300153"/>
            <a:ext cx="4862606" cy="2355763"/>
          </a:xfrm>
          <a:custGeom>
            <a:avLst/>
            <a:gdLst/>
            <a:ahLst/>
            <a:cxnLst/>
            <a:rect l="l" t="t" r="r" b="b"/>
            <a:pathLst>
              <a:path w="5553902" h="2465252">
                <a:moveTo>
                  <a:pt x="0" y="0"/>
                </a:moveTo>
                <a:lnTo>
                  <a:pt x="5553902" y="0"/>
                </a:lnTo>
                <a:lnTo>
                  <a:pt x="5553902" y="2465253"/>
                </a:lnTo>
                <a:lnTo>
                  <a:pt x="0" y="2465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23899" y="8227514"/>
            <a:ext cx="4231147" cy="2428403"/>
          </a:xfrm>
          <a:custGeom>
            <a:avLst/>
            <a:gdLst/>
            <a:ahLst/>
            <a:cxnLst/>
            <a:rect l="l" t="t" r="r" b="b"/>
            <a:pathLst>
              <a:path w="4994638" h="2842426">
                <a:moveTo>
                  <a:pt x="0" y="0"/>
                </a:moveTo>
                <a:lnTo>
                  <a:pt x="4994638" y="0"/>
                </a:lnTo>
                <a:lnTo>
                  <a:pt x="4994638" y="2842426"/>
                </a:lnTo>
                <a:lnTo>
                  <a:pt x="0" y="2842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06364" y="11269368"/>
            <a:ext cx="4862606" cy="389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06762" y="7443884"/>
            <a:ext cx="4568365" cy="56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78"/>
              </a:lnSpc>
              <a:spcBef>
                <a:spcPct val="0"/>
              </a:spcBef>
            </a:pPr>
            <a:r>
              <a:rPr lang="en-US" sz="3341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 Sequence</a:t>
            </a:r>
          </a:p>
        </p:txBody>
      </p:sp>
      <p:sp>
        <p:nvSpPr>
          <p:cNvPr id="14" name="Freeform 4"/>
          <p:cNvSpPr/>
          <p:nvPr/>
        </p:nvSpPr>
        <p:spPr>
          <a:xfrm>
            <a:off x="3306762" y="3635047"/>
            <a:ext cx="3987755" cy="3184838"/>
          </a:xfrm>
          <a:custGeom>
            <a:avLst/>
            <a:gdLst/>
            <a:ahLst/>
            <a:cxnLst/>
            <a:rect l="l" t="t" r="r" b="b"/>
            <a:pathLst>
              <a:path w="3924412" h="3159678">
                <a:moveTo>
                  <a:pt x="0" y="0"/>
                </a:moveTo>
                <a:lnTo>
                  <a:pt x="3924411" y="0"/>
                </a:lnTo>
                <a:lnTo>
                  <a:pt x="3924411" y="3159678"/>
                </a:lnTo>
                <a:lnTo>
                  <a:pt x="0" y="31596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0"/>
          <p:cNvSpPr txBox="1"/>
          <p:nvPr/>
        </p:nvSpPr>
        <p:spPr>
          <a:xfrm>
            <a:off x="3430332" y="2666999"/>
            <a:ext cx="3736627" cy="573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78"/>
              </a:lnSpc>
              <a:spcBef>
                <a:spcPct val="0"/>
              </a:spcBef>
            </a:pPr>
            <a:r>
              <a:rPr lang="en-US" sz="3341" u="none" strike="noStrike" dirty="0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Sample Example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B05CA63-D1CB-15FA-2EE5-0858D753D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5927" y="609600"/>
            <a:ext cx="5273373" cy="1508620"/>
          </a:xfrm>
          <a:prstGeom prst="rect">
            <a:avLst/>
          </a:prstGeom>
        </p:spPr>
      </p:pic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5336AD57-2818-5B67-A25B-7CC1C9929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175003"/>
              </p:ext>
            </p:extLst>
          </p:nvPr>
        </p:nvGraphicFramePr>
        <p:xfrm>
          <a:off x="406364" y="11658547"/>
          <a:ext cx="9522502" cy="5715055"/>
        </p:xfrm>
        <a:graphic>
          <a:graphicData uri="http://schemas.openxmlformats.org/drawingml/2006/table">
            <a:tbl>
              <a:tblPr firstRow="1" firstCol="1"/>
              <a:tblGrid>
                <a:gridCol w="4751652">
                  <a:extLst>
                    <a:ext uri="{9D8B030D-6E8A-4147-A177-3AD203B41FA5}">
                      <a16:colId xmlns:a16="http://schemas.microsoft.com/office/drawing/2014/main" val="636223233"/>
                    </a:ext>
                  </a:extLst>
                </a:gridCol>
                <a:gridCol w="4770850">
                  <a:extLst>
                    <a:ext uri="{9D8B030D-6E8A-4147-A177-3AD203B41FA5}">
                      <a16:colId xmlns:a16="http://schemas.microsoft.com/office/drawing/2014/main" val="3243914935"/>
                    </a:ext>
                  </a:extLst>
                </a:gridCol>
              </a:tblGrid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Wire Size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0.13-4mm²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47024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Jacket Stripping Length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&gt;25mm (With Seal) ≥22mm (Without Seal)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880158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1-8 mm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724208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Seal Dimension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2-8mm OD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737659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 Force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Tons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653296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 Stroke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or 40mm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444608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 Processing Time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3.1 s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722381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Cycle Time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Approx. 4.3 s (Depending on operator)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959789"/>
                  </a:ext>
                </a:extLst>
              </a:tr>
              <a:tr h="59692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&amp; Weight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L1080*W1120*H1890mm</a:t>
                      </a:r>
                      <a:r>
                        <a:rPr lang="pt-PT" sz="18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440Kg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950894"/>
                  </a:ext>
                </a:extLst>
              </a:tr>
              <a:tr h="56868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&amp; Air</a:t>
                      </a:r>
                      <a:endParaRPr lang="pt-PT" sz="18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220VAC 1500W 5-7Bar</a:t>
                      </a:r>
                      <a:endParaRPr lang="pt-PT" sz="18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7659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109</Words>
  <Application>Microsoft Office PowerPoint</Application>
  <PresentationFormat>Personalizados</PresentationFormat>
  <Paragraphs>30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Garet</vt:lpstr>
      <vt:lpstr>Arial</vt:lpstr>
      <vt:lpstr>Calibri</vt:lpstr>
      <vt:lpstr>Open Sans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2</cp:revision>
  <cp:lastPrinted>2024-08-27T14:31:23Z</cp:lastPrinted>
  <dcterms:created xsi:type="dcterms:W3CDTF">2006-08-16T00:00:00Z</dcterms:created>
  <dcterms:modified xsi:type="dcterms:W3CDTF">2024-08-27T14:31:29Z</dcterms:modified>
  <dc:identifier>DAGLt9S5Na8</dc:identifier>
</cp:coreProperties>
</file>