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287000" cy="18288000"/>
  <p:notesSz cx="7104063" cy="10234613"/>
  <p:embeddedFontLst>
    <p:embeddedFont>
      <p:font typeface="Garet" panose="020B0604020202020204" charset="0"/>
      <p:regular r:id="rId3"/>
    </p:embeddedFont>
    <p:embeddedFont>
      <p:font typeface="Open Sans Bold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351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031256"/>
            <a:ext cx="6498152" cy="8610052"/>
          </a:xfrm>
          <a:custGeom>
            <a:avLst/>
            <a:gdLst/>
            <a:ahLst/>
            <a:cxnLst/>
            <a:rect l="l" t="t" r="r" b="b"/>
            <a:pathLst>
              <a:path w="6498152" h="8610052">
                <a:moveTo>
                  <a:pt x="0" y="0"/>
                </a:moveTo>
                <a:lnTo>
                  <a:pt x="6498152" y="0"/>
                </a:lnTo>
                <a:lnTo>
                  <a:pt x="6498152" y="8610052"/>
                </a:lnTo>
                <a:lnTo>
                  <a:pt x="0" y="86100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049430" y="9455465"/>
            <a:ext cx="5704186" cy="1185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9713"/>
              </a:lnSpc>
              <a:spcBef>
                <a:spcPct val="0"/>
              </a:spcBef>
            </a:pPr>
            <a:r>
              <a:rPr lang="en-US" sz="6938" u="none" strike="noStrike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SSCH502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04322" y="10622637"/>
            <a:ext cx="7049294" cy="14149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lnSpc>
                <a:spcPts val="5740"/>
              </a:lnSpc>
              <a:spcBef>
                <a:spcPct val="0"/>
              </a:spcBef>
            </a:pPr>
            <a:r>
              <a:rPr lang="en-US" sz="4100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Strip Seal Crimp Housing Insertion Machine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3384" y="14020800"/>
            <a:ext cx="4634006" cy="3947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dirty="0">
                <a:solidFill>
                  <a:srgbClr val="15101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Technical Specifications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3384" y="12115800"/>
            <a:ext cx="8039115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1802" lvl="1" indent="-215901" algn="just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 spc="20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Terminal crimping CCD detection (Option)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3384" y="12573000"/>
            <a:ext cx="7734315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1802" lvl="1" indent="-215901" algn="just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 spc="20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Parameter saving and loading 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3384" y="13030200"/>
            <a:ext cx="8724915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1802" lvl="1" indent="-215901" algn="just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spc="20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S</a:t>
            </a:r>
            <a:r>
              <a:rPr lang="en-US" sz="2000" u="none" strike="noStrike" spc="20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emi-automatic machine, easy to operate. 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59067BC6-8514-5607-A7E4-0FC4EB5AA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7" y="609600"/>
            <a:ext cx="5273373" cy="1508620"/>
          </a:xfrm>
          <a:prstGeom prst="rect">
            <a:avLst/>
          </a:prstGeom>
        </p:spPr>
      </p:pic>
      <p:sp>
        <p:nvSpPr>
          <p:cNvPr id="12" name="TextBox 10">
            <a:extLst>
              <a:ext uri="{FF2B5EF4-FFF2-40B4-BE49-F238E27FC236}">
                <a16:creationId xmlns:a16="http://schemas.microsoft.com/office/drawing/2014/main" id="{0A5E96AA-5651-0C07-3B7E-E6D9D4C33CD4}"/>
              </a:ext>
            </a:extLst>
          </p:cNvPr>
          <p:cNvSpPr txBox="1"/>
          <p:nvPr/>
        </p:nvSpPr>
        <p:spPr>
          <a:xfrm>
            <a:off x="533384" y="13454673"/>
            <a:ext cx="8724915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1802" lvl="1" indent="-215901" algn="just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spc="20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CFM, strip check monitoring as standard</a:t>
            </a:r>
            <a:endParaRPr lang="en-US" sz="2000" u="none" strike="noStrike" spc="204" dirty="0">
              <a:solidFill>
                <a:srgbClr val="BEB753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AE190D85-656B-0440-1D41-244BE5103A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662341"/>
              </p:ext>
            </p:extLst>
          </p:nvPr>
        </p:nvGraphicFramePr>
        <p:xfrm>
          <a:off x="495300" y="14477634"/>
          <a:ext cx="9220232" cy="3353166"/>
        </p:xfrm>
        <a:graphic>
          <a:graphicData uri="http://schemas.openxmlformats.org/drawingml/2006/table">
            <a:tbl>
              <a:tblPr firstRow="1" firstCol="1"/>
              <a:tblGrid>
                <a:gridCol w="3567057">
                  <a:extLst>
                    <a:ext uri="{9D8B030D-6E8A-4147-A177-3AD203B41FA5}">
                      <a16:colId xmlns:a16="http://schemas.microsoft.com/office/drawing/2014/main" val="4244068629"/>
                    </a:ext>
                  </a:extLst>
                </a:gridCol>
                <a:gridCol w="5653175">
                  <a:extLst>
                    <a:ext uri="{9D8B030D-6E8A-4147-A177-3AD203B41FA5}">
                      <a16:colId xmlns:a16="http://schemas.microsoft.com/office/drawing/2014/main" val="480185342"/>
                    </a:ext>
                  </a:extLst>
                </a:gridCol>
              </a:tblGrid>
              <a:tr h="32557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 dirty="0" err="1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Wire</a:t>
                      </a:r>
                      <a:r>
                        <a:rPr lang="pt-PT" sz="20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2000" dirty="0" err="1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section</a:t>
                      </a:r>
                      <a:endParaRPr lang="pt-PT" sz="2000" dirty="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0.13-4mm²</a:t>
                      </a:r>
                      <a:endParaRPr lang="pt-PT" sz="20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5322730"/>
                  </a:ext>
                </a:extLst>
              </a:tr>
              <a:tr h="32557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Minimum Jacket Stripping Length</a:t>
                      </a:r>
                      <a:endParaRPr lang="pt-PT" sz="2000" dirty="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mm</a:t>
                      </a:r>
                      <a:endParaRPr lang="pt-PT" sz="20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712662"/>
                  </a:ext>
                </a:extLst>
              </a:tr>
              <a:tr h="32557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Seal Dimension</a:t>
                      </a:r>
                      <a:endParaRPr lang="pt-PT" sz="20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1-7 mm</a:t>
                      </a:r>
                      <a:endParaRPr lang="pt-PT" sz="20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7927765"/>
                  </a:ext>
                </a:extLst>
              </a:tr>
              <a:tr h="32557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 Crimp Force</a:t>
                      </a:r>
                      <a:endParaRPr lang="pt-PT" sz="20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Tons</a:t>
                      </a:r>
                      <a:endParaRPr lang="pt-PT" sz="20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6278492"/>
                  </a:ext>
                </a:extLst>
              </a:tr>
              <a:tr h="32557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 Stroke</a:t>
                      </a:r>
                      <a:endParaRPr lang="pt-PT" sz="20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or 40mm</a:t>
                      </a:r>
                      <a:endParaRPr lang="pt-PT" sz="20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4428873"/>
                  </a:ext>
                </a:extLst>
              </a:tr>
              <a:tr h="32557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Machine Processing Time</a:t>
                      </a:r>
                      <a:endParaRPr lang="pt-PT" sz="20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Approx. 10 s (Depending on products)</a:t>
                      </a:r>
                      <a:endParaRPr lang="pt-PT" sz="2000" dirty="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7402317"/>
                  </a:ext>
                </a:extLst>
              </a:tr>
              <a:tr h="32557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Cycle Time</a:t>
                      </a:r>
                      <a:endParaRPr lang="pt-PT" sz="20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Approx. 10 s (Depending on productsand operator)</a:t>
                      </a:r>
                      <a:endParaRPr lang="pt-PT" sz="20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596835"/>
                  </a:ext>
                </a:extLst>
              </a:tr>
              <a:tr h="341742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Dimensions &amp; Weight</a:t>
                      </a:r>
                      <a:endParaRPr lang="pt-PT" sz="20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L1080*W1120*H1890 mm</a:t>
                      </a:r>
                      <a:r>
                        <a:rPr lang="pt-PT" sz="20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440Kg</a:t>
                      </a:r>
                      <a:endParaRPr lang="pt-PT" sz="2000" dirty="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1091675"/>
                  </a:ext>
                </a:extLst>
              </a:tr>
              <a:tr h="32557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Power &amp; Air</a:t>
                      </a:r>
                      <a:endParaRPr lang="pt-PT" sz="20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220VAC 1500W    5-7Bar</a:t>
                      </a:r>
                      <a:endParaRPr lang="pt-PT" sz="2000" dirty="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24922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99</Words>
  <Application>Microsoft Office PowerPoint</Application>
  <PresentationFormat>Personalizados</PresentationFormat>
  <Paragraphs>25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6" baseType="lpstr">
      <vt:lpstr>Garet</vt:lpstr>
      <vt:lpstr>Arial</vt:lpstr>
      <vt:lpstr>Calibri</vt:lpstr>
      <vt:lpstr>Open Sans Bold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 de Instagram Catálogo de Produto Sabonete Artesanal Delicado</dc:title>
  <cp:lastModifiedBy>João Souto</cp:lastModifiedBy>
  <cp:revision>3</cp:revision>
  <cp:lastPrinted>2024-08-27T14:44:42Z</cp:lastPrinted>
  <dcterms:created xsi:type="dcterms:W3CDTF">2006-08-16T00:00:00Z</dcterms:created>
  <dcterms:modified xsi:type="dcterms:W3CDTF">2024-08-27T16:44:45Z</dcterms:modified>
  <dc:identifier>DAGLt9S5Na8</dc:identifier>
</cp:coreProperties>
</file>