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10287000" cy="18288000"/>
  <p:notesSz cx="7104063" cy="10234613"/>
  <p:embeddedFontLst>
    <p:embeddedFont>
      <p:font typeface="Garet" panose="020B0604020202020204" charset="0"/>
      <p:regular r:id="rId4"/>
    </p:embeddedFont>
    <p:embeddedFont>
      <p:font typeface="Open Sans Bold" panose="020B0604020202020204" charset="0"/>
      <p:regular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66" d="100"/>
          <a:sy n="66" d="100"/>
        </p:scale>
        <p:origin x="2670" y="-14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2.fntdata"/><Relationship Id="rId4" Type="http://schemas.openxmlformats.org/officeDocument/2006/relationships/font" Target="fonts/font1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85699" y="2479149"/>
            <a:ext cx="9501657" cy="9728659"/>
          </a:xfrm>
          <a:custGeom>
            <a:avLst/>
            <a:gdLst/>
            <a:ahLst/>
            <a:cxnLst/>
            <a:rect l="l" t="t" r="r" b="b"/>
            <a:pathLst>
              <a:path w="9501657" h="9728659">
                <a:moveTo>
                  <a:pt x="0" y="0"/>
                </a:moveTo>
                <a:lnTo>
                  <a:pt x="9501657" y="0"/>
                </a:lnTo>
                <a:lnTo>
                  <a:pt x="9501657" y="9728658"/>
                </a:lnTo>
                <a:lnTo>
                  <a:pt x="0" y="97286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610100" y="11874106"/>
            <a:ext cx="5377256" cy="11858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r">
              <a:lnSpc>
                <a:spcPts val="9713"/>
              </a:lnSpc>
              <a:spcBef>
                <a:spcPct val="0"/>
              </a:spcBef>
            </a:pPr>
            <a:r>
              <a:rPr lang="en-US" sz="6938" u="none" strike="noStrike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TD210-NP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14441317"/>
            <a:ext cx="5238949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just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r>
              <a:rPr lang="en-US" sz="2499" u="none" strike="noStrike" spc="254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Modular concept design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699" y="15316200"/>
            <a:ext cx="8580565" cy="4328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39749" lvl="1" indent="-269875" algn="just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r>
              <a:rPr lang="en-US" sz="2499" u="none" strike="noStrike" spc="25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Can insert blind seals and sticks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14859000"/>
            <a:ext cx="6400800" cy="4328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39749" lvl="1" indent="-269875" algn="just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r>
              <a:rPr lang="en-US" sz="2499" u="none" strike="noStrike" spc="25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Quick Tooling changeover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552701" y="12964700"/>
            <a:ext cx="7434656" cy="88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7279"/>
              </a:lnSpc>
            </a:pPr>
            <a:r>
              <a:rPr lang="en-US" sz="5199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Blind Seal Machine</a:t>
            </a:r>
          </a:p>
        </p:txBody>
      </p:sp>
      <p:pic>
        <p:nvPicPr>
          <p:cNvPr id="9" name="图片 18" descr="\\192.168.1.49\市场部\2）LOGO及投影仪安装\公司LOGO\TD machine.pngTD machine">
            <a:extLst>
              <a:ext uri="{FF2B5EF4-FFF2-40B4-BE49-F238E27FC236}">
                <a16:creationId xmlns:a16="http://schemas.microsoft.com/office/drawing/2014/main" id="{CF148D25-3A99-F0CF-73D1-D98F23896B8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screen"/>
          <a:srcRect/>
          <a:stretch>
            <a:fillRect/>
          </a:stretch>
        </p:blipFill>
        <p:spPr>
          <a:xfrm rot="10800000" flipH="1" flipV="1">
            <a:off x="5568822" y="1061340"/>
            <a:ext cx="4040443" cy="1251928"/>
          </a:xfrm>
          <a:prstGeom prst="rect">
            <a:avLst/>
          </a:prstGeom>
        </p:spPr>
      </p:pic>
      <p:sp>
        <p:nvSpPr>
          <p:cNvPr id="10" name="TextBox 6">
            <a:extLst>
              <a:ext uri="{FF2B5EF4-FFF2-40B4-BE49-F238E27FC236}">
                <a16:creationId xmlns:a16="http://schemas.microsoft.com/office/drawing/2014/main" id="{D2A229B7-7FEE-AB7C-745B-192A73846E6A}"/>
              </a:ext>
            </a:extLst>
          </p:cNvPr>
          <p:cNvSpPr txBox="1"/>
          <p:nvPr/>
        </p:nvSpPr>
        <p:spPr>
          <a:xfrm>
            <a:off x="1028698" y="15784333"/>
            <a:ext cx="8580565" cy="4328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39749" lvl="1" indent="-269875" algn="just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r>
              <a:rPr lang="en-US" sz="2499" spc="25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Camera detection as optional</a:t>
            </a:r>
            <a:endParaRPr lang="en-US" sz="2499" u="none" strike="noStrike" spc="254" dirty="0">
              <a:solidFill>
                <a:srgbClr val="BEB753"/>
              </a:solidFill>
              <a:latin typeface="Garet"/>
              <a:ea typeface="Garet"/>
              <a:cs typeface="Garet"/>
              <a:sym typeface="Gare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505896" y="7696200"/>
            <a:ext cx="4856717" cy="5740639"/>
          </a:xfrm>
          <a:custGeom>
            <a:avLst/>
            <a:gdLst/>
            <a:ahLst/>
            <a:cxnLst/>
            <a:rect l="l" t="t" r="r" b="b"/>
            <a:pathLst>
              <a:path w="4856717" h="5740639">
                <a:moveTo>
                  <a:pt x="0" y="0"/>
                </a:moveTo>
                <a:lnTo>
                  <a:pt x="4856716" y="0"/>
                </a:lnTo>
                <a:lnTo>
                  <a:pt x="4856716" y="5740639"/>
                </a:lnTo>
                <a:lnTo>
                  <a:pt x="0" y="57406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324100" y="6275252"/>
            <a:ext cx="5038513" cy="817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35"/>
              </a:lnSpc>
              <a:spcBef>
                <a:spcPct val="0"/>
              </a:spcBef>
            </a:pPr>
            <a:r>
              <a:rPr lang="en-US" sz="4810" u="none" strike="noStrike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FTC4 CHART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22228" y="7016249"/>
            <a:ext cx="7442255" cy="679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591"/>
              </a:lnSpc>
              <a:spcBef>
                <a:spcPct val="0"/>
              </a:spcBef>
            </a:pPr>
            <a:r>
              <a:rPr lang="en-US" sz="3994" u="none" strike="noStrike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Seal kit rack/feeding system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42900" y="13639800"/>
            <a:ext cx="5159389" cy="3839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 dirty="0">
                <a:solidFill>
                  <a:srgbClr val="15101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Technical Specifications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42900" y="1282650"/>
            <a:ext cx="9601199" cy="47557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endParaRPr dirty="0"/>
          </a:p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 spc="22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The TD210-NP blind seal loading machine is a semi-automatic machine which is able to insert blind seals/sticks in automotive connectors. The TD210-NP is configured with a maximum of 3 sets of insertion nozzle, supporting the production of 3 different seals/sticks in the same connector, making the changeover more flexible. An efficiency of 0.5sec/seal can be achieved by using the double insertion model. With the emerging of new processes, we have added a reverse function on top of the TD210-NP equipment: punching function…</a:t>
            </a:r>
          </a:p>
        </p:txBody>
      </p:sp>
      <p:pic>
        <p:nvPicPr>
          <p:cNvPr id="8" name="图片 18" descr="\\192.168.1.49\市场部\2）LOGO及投影仪安装\公司LOGO\TD machine.pngTD machine">
            <a:extLst>
              <a:ext uri="{FF2B5EF4-FFF2-40B4-BE49-F238E27FC236}">
                <a16:creationId xmlns:a16="http://schemas.microsoft.com/office/drawing/2014/main" id="{AB639883-32FE-A73A-52A9-311D74D93D3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screen"/>
          <a:srcRect/>
          <a:stretch>
            <a:fillRect/>
          </a:stretch>
        </p:blipFill>
        <p:spPr>
          <a:xfrm rot="10800000" flipH="1" flipV="1">
            <a:off x="6743700" y="668069"/>
            <a:ext cx="2438400" cy="755536"/>
          </a:xfrm>
          <a:prstGeom prst="rect">
            <a:avLst/>
          </a:prstGeom>
        </p:spPr>
      </p:pic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D9AD52F6-E13C-51E1-BC3E-521C282647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070261"/>
              </p:ext>
            </p:extLst>
          </p:nvPr>
        </p:nvGraphicFramePr>
        <p:xfrm>
          <a:off x="342900" y="14002696"/>
          <a:ext cx="9448800" cy="3550348"/>
        </p:xfrm>
        <a:graphic>
          <a:graphicData uri="http://schemas.openxmlformats.org/drawingml/2006/table">
            <a:tbl>
              <a:tblPr firstRow="1" firstCol="1"/>
              <a:tblGrid>
                <a:gridCol w="4716539">
                  <a:extLst>
                    <a:ext uri="{9D8B030D-6E8A-4147-A177-3AD203B41FA5}">
                      <a16:colId xmlns:a16="http://schemas.microsoft.com/office/drawing/2014/main" val="1848215330"/>
                    </a:ext>
                  </a:extLst>
                </a:gridCol>
                <a:gridCol w="4732261">
                  <a:extLst>
                    <a:ext uri="{9D8B030D-6E8A-4147-A177-3AD203B41FA5}">
                      <a16:colId xmlns:a16="http://schemas.microsoft.com/office/drawing/2014/main" val="3151830665"/>
                    </a:ext>
                  </a:extLst>
                </a:gridCol>
              </a:tblGrid>
              <a:tr h="305299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20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Biggest Connector size</a:t>
                      </a:r>
                      <a:endParaRPr lang="pt-PT" sz="20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20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L80*W50mm</a:t>
                      </a:r>
                      <a:endParaRPr lang="pt-PT" sz="20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506268"/>
                  </a:ext>
                </a:extLst>
              </a:tr>
              <a:tr h="305299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20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Plug Type</a:t>
                      </a:r>
                      <a:endParaRPr lang="pt-PT" sz="20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direction on Y axis</a:t>
                      </a:r>
                      <a:endParaRPr lang="pt-PT" sz="20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4699489"/>
                  </a:ext>
                </a:extLst>
              </a:tr>
              <a:tr h="305299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20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Blinding Seal Time</a:t>
                      </a:r>
                      <a:endParaRPr lang="pt-PT" sz="20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20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&lt;1 second/hole</a:t>
                      </a:r>
                      <a:endParaRPr lang="pt-PT" sz="20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5266046"/>
                  </a:ext>
                </a:extLst>
              </a:tr>
              <a:tr h="305299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20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Changeover Time</a:t>
                      </a:r>
                      <a:endParaRPr lang="pt-PT" sz="20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20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min</a:t>
                      </a:r>
                      <a:endParaRPr lang="pt-PT" sz="20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8549222"/>
                  </a:ext>
                </a:extLst>
              </a:tr>
              <a:tr h="305299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20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Power</a:t>
                      </a:r>
                      <a:endParaRPr lang="pt-PT" sz="20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20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220V 50Hz 400W</a:t>
                      </a:r>
                      <a:endParaRPr lang="pt-PT" sz="20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5437582"/>
                  </a:ext>
                </a:extLst>
              </a:tr>
              <a:tr h="305299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20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Compressed Air</a:t>
                      </a:r>
                      <a:endParaRPr lang="pt-PT" sz="20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20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5-8 Bar</a:t>
                      </a:r>
                      <a:endParaRPr lang="pt-PT" sz="20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058804"/>
                  </a:ext>
                </a:extLst>
              </a:tr>
              <a:tr h="769556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20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Dimensions L*W*H</a:t>
                      </a:r>
                      <a:endParaRPr lang="pt-PT" sz="20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20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1080*1220*1800mm (TD-210.N)</a:t>
                      </a:r>
                      <a:endParaRPr lang="pt-PT" sz="20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20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740*810*1300mm (FTC-4 Chart)</a:t>
                      </a:r>
                      <a:endParaRPr lang="pt-PT" sz="20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2059064"/>
                  </a:ext>
                </a:extLst>
              </a:tr>
              <a:tr h="769556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20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Weight</a:t>
                      </a:r>
                      <a:endParaRPr lang="pt-PT" sz="20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2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430 Kg (TD210-N) 220 Kg (FTC-4)</a:t>
                      </a:r>
                      <a:endParaRPr lang="pt-PT" sz="2000" dirty="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665937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187</Words>
  <Application>Microsoft Office PowerPoint</Application>
  <PresentationFormat>Personalizados</PresentationFormat>
  <Paragraphs>28</Paragraphs>
  <Slides>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</vt:i4>
      </vt:variant>
    </vt:vector>
  </HeadingPairs>
  <TitlesOfParts>
    <vt:vector size="7" baseType="lpstr">
      <vt:lpstr>Garet</vt:lpstr>
      <vt:lpstr>Arial</vt:lpstr>
      <vt:lpstr>Calibri</vt:lpstr>
      <vt:lpstr>Open Sans Bold</vt:lpstr>
      <vt:lpstr>Office Theme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Story de Instagram Catálogo de Produto Sabonete Artesanal Delicado</dc:title>
  <dc:creator>joaosouto</dc:creator>
  <cp:lastModifiedBy>João Souto</cp:lastModifiedBy>
  <cp:revision>3</cp:revision>
  <cp:lastPrinted>2024-08-27T15:02:52Z</cp:lastPrinted>
  <dcterms:created xsi:type="dcterms:W3CDTF">2006-08-16T00:00:00Z</dcterms:created>
  <dcterms:modified xsi:type="dcterms:W3CDTF">2024-08-27T15:03:12Z</dcterms:modified>
  <dc:identifier>DAGLt9S5Na8</dc:identifier>
</cp:coreProperties>
</file>