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5"/>
    </p:embeddedFont>
    <p:embeddedFont>
      <p:font typeface="Open Sans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247" autoAdjust="0"/>
  </p:normalViewPr>
  <p:slideViewPr>
    <p:cSldViewPr>
      <p:cViewPr>
        <p:scale>
          <a:sx n="64" d="100"/>
          <a:sy n="64" d="100"/>
        </p:scale>
        <p:origin x="2736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D503139-789D-40EF-B2B6-9CE7FCC4992F}" type="datetimeFigureOut">
              <a:rPr lang="pt-PT" smtClean="0"/>
              <a:t>27/08/2024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2581275" y="1279525"/>
            <a:ext cx="1941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94B6938-C848-43F4-B0CD-E991BA3B4AA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8234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4B6938-C848-43F4-B0CD-E991BA3B4AA6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535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8722" y="3733800"/>
            <a:ext cx="9978278" cy="6278000"/>
          </a:xfrm>
          <a:custGeom>
            <a:avLst/>
            <a:gdLst/>
            <a:ahLst/>
            <a:cxnLst/>
            <a:rect l="l" t="t" r="r" b="b"/>
            <a:pathLst>
              <a:path w="9978278" h="6278000">
                <a:moveTo>
                  <a:pt x="0" y="0"/>
                </a:moveTo>
                <a:lnTo>
                  <a:pt x="9978278" y="0"/>
                </a:lnTo>
                <a:lnTo>
                  <a:pt x="9978278" y="6278000"/>
                </a:lnTo>
                <a:lnTo>
                  <a:pt x="0" y="627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 dirty="0"/>
          </a:p>
        </p:txBody>
      </p:sp>
      <p:sp>
        <p:nvSpPr>
          <p:cNvPr id="4" name="TextBox 4"/>
          <p:cNvSpPr txBox="1"/>
          <p:nvPr/>
        </p:nvSpPr>
        <p:spPr>
          <a:xfrm>
            <a:off x="5568822" y="10896600"/>
            <a:ext cx="5026522" cy="1185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TD320-N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7700" y="11963400"/>
            <a:ext cx="9144000" cy="1414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Máquina</a:t>
            </a: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1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inserção</a:t>
            </a: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1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vedantes</a:t>
            </a: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41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pinos</a:t>
            </a: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 </a:t>
            </a:r>
            <a:r>
              <a:rPr lang="en-US" sz="41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orientação</a:t>
            </a:r>
            <a:endParaRPr lang="en-US" sz="4100" u="none" strike="noStrike" dirty="0">
              <a:solidFill>
                <a:srgbClr val="0C7D82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6700" y="13602524"/>
            <a:ext cx="10515600" cy="375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Alimentação</a:t>
            </a: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 manual/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automática</a:t>
            </a: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 de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conectores</a:t>
            </a:r>
            <a:endParaRPr lang="en-US" sz="2499" spc="254" dirty="0">
              <a:solidFill>
                <a:srgbClr val="BEB753"/>
              </a:solidFill>
              <a:latin typeface="Garet"/>
              <a:sym typeface="Gare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6700" y="14886383"/>
            <a:ext cx="9348193" cy="375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Compatível</a:t>
            </a: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 com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pinos</a:t>
            </a: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especias</a:t>
            </a: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 e standard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6700" y="14243450"/>
            <a:ext cx="8839200" cy="375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Sistema de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alimentação</a:t>
            </a:r>
            <a:r>
              <a:rPr lang="en-US" sz="2499" spc="254" dirty="0">
                <a:solidFill>
                  <a:srgbClr val="BEB753"/>
                </a:solidFill>
                <a:latin typeface="Garet"/>
                <a:sym typeface="Garet"/>
              </a:rPr>
              <a:t>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sym typeface="Garet"/>
              </a:rPr>
              <a:t>separado</a:t>
            </a:r>
            <a:endParaRPr lang="en-US" sz="2499" spc="254" dirty="0">
              <a:solidFill>
                <a:srgbClr val="BEB753"/>
              </a:solidFill>
              <a:latin typeface="Garet"/>
              <a:sym typeface="Gare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95662" y="11726834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pic>
        <p:nvPicPr>
          <p:cNvPr id="14" name="图片 18" descr="\\192.168.1.49\市场部\2）LOGO及投影仪安装\公司LOGO\TD machine.pngTD machine">
            <a:extLst>
              <a:ext uri="{FF2B5EF4-FFF2-40B4-BE49-F238E27FC236}">
                <a16:creationId xmlns:a16="http://schemas.microsoft.com/office/drawing/2014/main" id="{03344FFE-6F84-0A57-518A-C10DFD354A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/>
          <a:srcRect/>
          <a:stretch>
            <a:fillRect/>
          </a:stretch>
        </p:blipFill>
        <p:spPr>
          <a:xfrm rot="10800000" flipH="1" flipV="1">
            <a:off x="5568822" y="1491272"/>
            <a:ext cx="4040443" cy="1251928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DF0E551D-F4D7-6F08-DEF4-04A1C55DDCC0}"/>
              </a:ext>
            </a:extLst>
          </p:cNvPr>
          <p:cNvSpPr txBox="1"/>
          <p:nvPr/>
        </p:nvSpPr>
        <p:spPr>
          <a:xfrm>
            <a:off x="194733" y="15430978"/>
            <a:ext cx="8301567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Design com </a:t>
            </a: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conceito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modular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CB17606B-D122-3038-B2BA-7C2E4CB87D74}"/>
              </a:ext>
            </a:extLst>
          </p:cNvPr>
          <p:cNvSpPr txBox="1"/>
          <p:nvPr/>
        </p:nvSpPr>
        <p:spPr>
          <a:xfrm>
            <a:off x="190500" y="16557939"/>
            <a:ext cx="8580565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Pode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inserir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vedantes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cegos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e </a:t>
            </a: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pinos</a:t>
            </a:r>
            <a:endParaRPr lang="en-US" sz="2499" u="none" strike="noStrike" spc="25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29B810C4-2728-A102-DE33-80DE04F5D4C1}"/>
              </a:ext>
            </a:extLst>
          </p:cNvPr>
          <p:cNvSpPr txBox="1"/>
          <p:nvPr/>
        </p:nvSpPr>
        <p:spPr>
          <a:xfrm>
            <a:off x="190500" y="16022689"/>
            <a:ext cx="8915400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Mudança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u="none" strike="noStrike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rápida</a:t>
            </a: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de ferramentas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CF9BC1C8-05AB-C48D-B523-3913D42E4348}"/>
              </a:ext>
            </a:extLst>
          </p:cNvPr>
          <p:cNvSpPr txBox="1"/>
          <p:nvPr/>
        </p:nvSpPr>
        <p:spPr>
          <a:xfrm>
            <a:off x="190500" y="17093189"/>
            <a:ext cx="8580565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Camera de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deteção</a:t>
            </a:r>
            <a:r>
              <a:rPr lang="en-US" sz="2499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opcional</a:t>
            </a:r>
            <a:endParaRPr lang="en-US" sz="2499" u="none" strike="noStrike" spc="25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19099" y="13415223"/>
            <a:ext cx="4565113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 err="1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Especificações</a:t>
            </a: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300" dirty="0" err="1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técnicas</a:t>
            </a:r>
            <a:endParaRPr lang="en-US" sz="2300" dirty="0">
              <a:solidFill>
                <a:srgbClr val="15101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5300" y="1937730"/>
            <a:ext cx="9296400" cy="5818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pt-PT" sz="2499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A TD320-N é uma máquina compatível com fichas standard e especiais. É utilizada principalmente para bloquear orifícios em conectores de automóveis. O cliente pode escolher a alimentação automática ou manual do conetor. Tornando o equipamento mais flexível e, ao mesmo tempo, satisfaz as necessidades de produção dos clientes para pequenos lotes e </a:t>
            </a:r>
            <a:r>
              <a:rPr lang="pt-PT" sz="2499" spc="254" dirty="0" err="1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multi-produtos</a:t>
            </a:r>
            <a:r>
              <a:rPr lang="pt-PT" sz="2499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. Um equipamento pode satisfazer as necessidades de várias produções, mas também permite ao cliente uma poupança na primeira fase do investimento em equipamento.</a:t>
            </a:r>
            <a:endParaRPr lang="en-US" sz="2499" spc="25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pic>
        <p:nvPicPr>
          <p:cNvPr id="5" name="图片 18" descr="\\192.168.1.49\市场部\2）LOGO及投影仪安装\公司LOGO\TD machine.pngTD machine">
            <a:extLst>
              <a:ext uri="{FF2B5EF4-FFF2-40B4-BE49-F238E27FC236}">
                <a16:creationId xmlns:a16="http://schemas.microsoft.com/office/drawing/2014/main" id="{96CC4E30-BF34-2AD5-2343-3E90347792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/>
          <a:srcRect/>
          <a:stretch>
            <a:fillRect/>
          </a:stretch>
        </p:blipFill>
        <p:spPr>
          <a:xfrm rot="10800000" flipH="1" flipV="1">
            <a:off x="5568822" y="685801"/>
            <a:ext cx="4040443" cy="1251928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7FF5338-D1C5-C445-14A0-B424D4E8C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774315"/>
              </p:ext>
            </p:extLst>
          </p:nvPr>
        </p:nvGraphicFramePr>
        <p:xfrm>
          <a:off x="419099" y="13953695"/>
          <a:ext cx="9296400" cy="3375019"/>
        </p:xfrm>
        <a:graphic>
          <a:graphicData uri="http://schemas.openxmlformats.org/drawingml/2006/table">
            <a:tbl>
              <a:tblPr firstRow="1" firstCol="1"/>
              <a:tblGrid>
                <a:gridCol w="4648200">
                  <a:extLst>
                    <a:ext uri="{9D8B030D-6E8A-4147-A177-3AD203B41FA5}">
                      <a16:colId xmlns:a16="http://schemas.microsoft.com/office/drawing/2014/main" val="3380328757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590324528"/>
                    </a:ext>
                  </a:extLst>
                </a:gridCol>
              </a:tblGrid>
              <a:tr h="3089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Tipo de pinos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Standard/especiais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3956808"/>
                  </a:ext>
                </a:extLst>
              </a:tr>
              <a:tr h="3089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Tempo de inserção de pinos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or 1.5 s/pin (</a:t>
                      </a:r>
                      <a:r>
                        <a:rPr lang="en-GB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Dependendo</a:t>
                      </a: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en-GB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pino</a:t>
                      </a: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00547"/>
                  </a:ext>
                </a:extLst>
              </a:tr>
              <a:tr h="3089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Alimentação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110-220V 50HZ 1500W</a:t>
                      </a:r>
                      <a:endParaRPr lang="pt-PT" sz="20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345510"/>
                  </a:ext>
                </a:extLst>
              </a:tr>
              <a:tr h="30890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Ar comprimido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5-8 Bar (Tubo de 10mm)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308294"/>
                  </a:ext>
                </a:extLst>
              </a:tr>
              <a:tr h="778650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Dimensões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1700x1460x1950 mm (Principal)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1070x740x1125 mm (FTC-4)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249351"/>
                  </a:ext>
                </a:extLst>
              </a:tr>
              <a:tr h="125869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Peso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1060 Kg (TD320)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 Kg (FTC-2) 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 Kg (FTC-4)</a:t>
                      </a:r>
                      <a:endParaRPr lang="pt-PT" sz="20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375816"/>
                  </a:ext>
                </a:extLst>
              </a:tr>
            </a:tbl>
          </a:graphicData>
        </a:graphic>
      </p:graphicFrame>
      <p:sp>
        <p:nvSpPr>
          <p:cNvPr id="7" name="Freeform 9">
            <a:extLst>
              <a:ext uri="{FF2B5EF4-FFF2-40B4-BE49-F238E27FC236}">
                <a16:creationId xmlns:a16="http://schemas.microsoft.com/office/drawing/2014/main" id="{FDB1C104-5E14-DCE9-9F68-9FF3A3D0229D}"/>
              </a:ext>
            </a:extLst>
          </p:cNvPr>
          <p:cNvSpPr/>
          <p:nvPr/>
        </p:nvSpPr>
        <p:spPr>
          <a:xfrm>
            <a:off x="5287086" y="7467600"/>
            <a:ext cx="4885614" cy="4776944"/>
          </a:xfrm>
          <a:custGeom>
            <a:avLst/>
            <a:gdLst/>
            <a:ahLst/>
            <a:cxnLst/>
            <a:rect l="l" t="t" r="r" b="b"/>
            <a:pathLst>
              <a:path w="4885614" h="4776944">
                <a:moveTo>
                  <a:pt x="0" y="0"/>
                </a:moveTo>
                <a:lnTo>
                  <a:pt x="4885614" y="0"/>
                </a:lnTo>
                <a:lnTo>
                  <a:pt x="4885614" y="4776944"/>
                </a:lnTo>
                <a:lnTo>
                  <a:pt x="0" y="47769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A3CE9E15-2686-BFFC-92FC-E7BB05693913}"/>
              </a:ext>
            </a:extLst>
          </p:cNvPr>
          <p:cNvSpPr/>
          <p:nvPr/>
        </p:nvSpPr>
        <p:spPr>
          <a:xfrm>
            <a:off x="80681" y="8077200"/>
            <a:ext cx="5206405" cy="3949118"/>
          </a:xfrm>
          <a:custGeom>
            <a:avLst/>
            <a:gdLst/>
            <a:ahLst/>
            <a:cxnLst/>
            <a:rect l="l" t="t" r="r" b="b"/>
            <a:pathLst>
              <a:path w="5206405" h="3949118">
                <a:moveTo>
                  <a:pt x="0" y="0"/>
                </a:moveTo>
                <a:lnTo>
                  <a:pt x="5206405" y="0"/>
                </a:lnTo>
                <a:lnTo>
                  <a:pt x="5206405" y="3949119"/>
                </a:lnTo>
                <a:lnTo>
                  <a:pt x="0" y="39491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BBC3C205-E0FF-2820-8B5A-FCA90521AA6C}"/>
              </a:ext>
            </a:extLst>
          </p:cNvPr>
          <p:cNvSpPr txBox="1"/>
          <p:nvPr/>
        </p:nvSpPr>
        <p:spPr>
          <a:xfrm>
            <a:off x="300130" y="12102338"/>
            <a:ext cx="4960099" cy="502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398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Modulo de </a:t>
            </a:r>
            <a:r>
              <a:rPr lang="en-US" sz="24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inserção</a:t>
            </a:r>
            <a:r>
              <a:rPr lang="en-US" sz="24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4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pinos</a:t>
            </a:r>
            <a:endParaRPr lang="en-US" sz="2400" u="none" strike="noStrike" dirty="0">
              <a:solidFill>
                <a:srgbClr val="0C7D82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5BC1DD82-2D1D-7B85-86DC-124101BDC26E}"/>
              </a:ext>
            </a:extLst>
          </p:cNvPr>
          <p:cNvSpPr txBox="1"/>
          <p:nvPr/>
        </p:nvSpPr>
        <p:spPr>
          <a:xfrm>
            <a:off x="5568822" y="12091211"/>
            <a:ext cx="4040443" cy="502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398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Estação</a:t>
            </a:r>
            <a:r>
              <a:rPr lang="en-US" sz="24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400" u="none" strike="noStrike" dirty="0" err="1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alimentação</a:t>
            </a:r>
            <a:endParaRPr lang="en-US" sz="2400" u="none" strike="noStrike" dirty="0">
              <a:solidFill>
                <a:srgbClr val="0C7D82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201</Words>
  <Application>Microsoft Office PowerPoint</Application>
  <PresentationFormat>Personalizados</PresentationFormat>
  <Paragraphs>29</Paragraphs>
  <Slides>2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Garet</vt:lpstr>
      <vt:lpstr>Arial</vt:lpstr>
      <vt:lpstr>Calibri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2024-08-27T15:17:33Z</cp:lastPrinted>
  <dcterms:created xsi:type="dcterms:W3CDTF">2006-08-16T00:00:00Z</dcterms:created>
  <dcterms:modified xsi:type="dcterms:W3CDTF">2024-08-27T17:12:48Z</dcterms:modified>
  <dc:identifier>DAGLt9S5Na8</dc:identifier>
</cp:coreProperties>
</file>